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2.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3.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 id="2147483690" r:id="rId5"/>
    <p:sldMasterId id="2147483726" r:id="rId6"/>
    <p:sldMasterId id="2147483767" r:id="rId7"/>
  </p:sldMasterIdLst>
  <p:notesMasterIdLst>
    <p:notesMasterId r:id="rId46"/>
  </p:notesMasterIdLst>
  <p:sldIdLst>
    <p:sldId id="384" r:id="rId8"/>
    <p:sldId id="383" r:id="rId9"/>
    <p:sldId id="415" r:id="rId10"/>
    <p:sldId id="423" r:id="rId11"/>
    <p:sldId id="391" r:id="rId12"/>
    <p:sldId id="428" r:id="rId13"/>
    <p:sldId id="413" r:id="rId14"/>
    <p:sldId id="389" r:id="rId15"/>
    <p:sldId id="388" r:id="rId16"/>
    <p:sldId id="259" r:id="rId17"/>
    <p:sldId id="390" r:id="rId18"/>
    <p:sldId id="282" r:id="rId19"/>
    <p:sldId id="403" r:id="rId20"/>
    <p:sldId id="269" r:id="rId21"/>
    <p:sldId id="288" r:id="rId22"/>
    <p:sldId id="441" r:id="rId23"/>
    <p:sldId id="429" r:id="rId24"/>
    <p:sldId id="256" r:id="rId25"/>
    <p:sldId id="379" r:id="rId26"/>
    <p:sldId id="380" r:id="rId27"/>
    <p:sldId id="273" r:id="rId28"/>
    <p:sldId id="386" r:id="rId29"/>
    <p:sldId id="260" r:id="rId30"/>
    <p:sldId id="385" r:id="rId31"/>
    <p:sldId id="438" r:id="rId32"/>
    <p:sldId id="437" r:id="rId33"/>
    <p:sldId id="435" r:id="rId34"/>
    <p:sldId id="436" r:id="rId35"/>
    <p:sldId id="369" r:id="rId36"/>
    <p:sldId id="444" r:id="rId37"/>
    <p:sldId id="430" r:id="rId38"/>
    <p:sldId id="412" r:id="rId39"/>
    <p:sldId id="416" r:id="rId40"/>
    <p:sldId id="424" r:id="rId41"/>
    <p:sldId id="426" r:id="rId42"/>
    <p:sldId id="445" r:id="rId43"/>
    <p:sldId id="443" r:id="rId44"/>
    <p:sldId id="418"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4E9"/>
    <a:srgbClr val="FDF4E9"/>
    <a:srgbClr val="DED3E2"/>
    <a:srgbClr val="FCEDD7"/>
    <a:srgbClr val="B9A0BE"/>
    <a:srgbClr val="530656"/>
    <a:srgbClr val="FB6500"/>
    <a:srgbClr val="FBE6C6"/>
    <a:srgbClr val="895D8C"/>
    <a:srgbClr val="21BDB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431" autoAdjust="0"/>
  </p:normalViewPr>
  <p:slideViewPr>
    <p:cSldViewPr snapToGrid="0">
      <p:cViewPr varScale="1">
        <p:scale>
          <a:sx n="104" d="100"/>
          <a:sy n="104" d="100"/>
        </p:scale>
        <p:origin x="834" y="15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viewProps" Target="viewProps.xml"/><Relationship Id="rId8" Type="http://schemas.openxmlformats.org/officeDocument/2006/relationships/slide" Target="slides/slide1.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notesMaster" Target="notesMasters/notesMaster1.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Åsne Alstad Hanto" userId="7b8f00ad-c943-425e-b77d-f4f9f2b8c9c6" providerId="ADAL" clId="{7D48FF4B-61FB-4406-93F6-328D49F6220A}"/>
    <pc:docChg chg="modSld">
      <pc:chgData name="Åsne Alstad Hanto" userId="7b8f00ad-c943-425e-b77d-f4f9f2b8c9c6" providerId="ADAL" clId="{7D48FF4B-61FB-4406-93F6-328D49F6220A}" dt="2024-03-04T13:46:22.236" v="5" actId="20577"/>
      <pc:docMkLst>
        <pc:docMk/>
      </pc:docMkLst>
      <pc:sldChg chg="modNotesTx">
        <pc:chgData name="Åsne Alstad Hanto" userId="7b8f00ad-c943-425e-b77d-f4f9f2b8c9c6" providerId="ADAL" clId="{7D48FF4B-61FB-4406-93F6-328D49F6220A}" dt="2024-03-04T13:46:22.236" v="5" actId="20577"/>
        <pc:sldMkLst>
          <pc:docMk/>
          <pc:sldMk cId="2423344298" sldId="41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FD938D-1772-402C-93BF-A3D3C90FAC6E}" type="datetimeFigureOut">
              <a:rPr lang="en-US" smtClean="0"/>
              <a:t>3/4/2024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DBB170-65B6-4A16-9471-937CDBAE593B}" type="slidenum">
              <a:rPr lang="en-US" smtClean="0"/>
              <a:t>‹#›</a:t>
            </a:fld>
            <a:endParaRPr lang="en-US"/>
          </a:p>
        </p:txBody>
      </p:sp>
    </p:spTree>
    <p:extLst>
      <p:ext uri="{BB962C8B-B14F-4D97-AF65-F5344CB8AC3E}">
        <p14:creationId xmlns:p14="http://schemas.microsoft.com/office/powerpoint/2010/main" val="24688075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asteaksjonen.no/wp-content/uploads/sites/2/2022/12/Vegard-Harm-KN.mp4"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fasteaksjonen.no/wp-content/uploads/sites/2/2022/12/vaere-noe-for-andre-KN.mp4"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a:solidFill>
                  <a:schemeClr val="tx1"/>
                </a:solidFill>
                <a:effectLst/>
                <a:latin typeface="+mn-lt"/>
                <a:ea typeface="+mn-ea"/>
                <a:cs typeface="+mn-cs"/>
              </a:rPr>
              <a:t>I dag skal vi snakke om vann, Kirkens Nødhjelp og hva DU kan gjøre for å bidra til en mer rettferdig verden. Fasteaksjonen er en innsamlingsaksjon som menigheter over hele landet deltar i, og det skal dere også gjøre som en del av konfirmasjonstiden. </a:t>
            </a:r>
          </a:p>
          <a:p>
            <a:endParaRPr lang="en-US"/>
          </a:p>
        </p:txBody>
      </p:sp>
      <p:sp>
        <p:nvSpPr>
          <p:cNvPr id="4" name="Slide Number Placeholder 3"/>
          <p:cNvSpPr>
            <a:spLocks noGrp="1"/>
          </p:cNvSpPr>
          <p:nvPr>
            <p:ph type="sldNum" sz="quarter" idx="5"/>
          </p:nvPr>
        </p:nvSpPr>
        <p:spPr/>
        <p:txBody>
          <a:bodyPr/>
          <a:lstStyle/>
          <a:p>
            <a:fld id="{86DBB170-65B6-4A16-9471-937CDBAE593B}" type="slidenum">
              <a:rPr lang="en-US" smtClean="0"/>
              <a:t>1</a:t>
            </a:fld>
            <a:endParaRPr lang="en-US"/>
          </a:p>
        </p:txBody>
      </p:sp>
    </p:spTree>
    <p:extLst>
      <p:ext uri="{BB962C8B-B14F-4D97-AF65-F5344CB8AC3E}">
        <p14:creationId xmlns:p14="http://schemas.microsoft.com/office/powerpoint/2010/main" val="6082694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nb-NO" dirty="0"/>
              <a:t>Ofte er det bilder som dette som får oss til å tenke på viktigheten av tilgang til rent vann. </a:t>
            </a:r>
          </a:p>
          <a:p>
            <a:pPr>
              <a:defRPr/>
            </a:pPr>
            <a:r>
              <a:rPr lang="nb-NO" dirty="0"/>
              <a:t> </a:t>
            </a:r>
            <a:endParaRPr lang="nb-NO" dirty="0">
              <a:cs typeface="Calibri"/>
            </a:endParaRPr>
          </a:p>
          <a:p>
            <a:pPr>
              <a:defRPr/>
            </a:pPr>
            <a:r>
              <a:rPr lang="nb-NO" dirty="0"/>
              <a:t>I fjorårets fasteaksjon møtte vi denne jenta, 15-åringen </a:t>
            </a:r>
            <a:r>
              <a:rPr lang="nb-NO" dirty="0" err="1"/>
              <a:t>Deodata</a:t>
            </a:r>
            <a:r>
              <a:rPr lang="nb-NO" dirty="0"/>
              <a:t> fra Tanzania. Hver eneste dag brukte hun nesten 6 timer på å hente vann til seg og familien sin – før landsbyen fikk brønn for 4 år siden. </a:t>
            </a:r>
            <a:endParaRPr lang="nb-NO" dirty="0">
              <a:cs typeface="Calibri"/>
            </a:endParaRPr>
          </a:p>
          <a:p>
            <a:pPr algn="l" rtl="0" fontAlgn="base"/>
            <a:endParaRPr lang="nb-NO"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E67AF7-6CCD-4B2E-9CCD-3FFDB8B6620E}"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13509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Som vi så, er </a:t>
            </a:r>
            <a:r>
              <a:rPr lang="nb-NO" sz="1200" kern="1200" dirty="0" err="1">
                <a:solidFill>
                  <a:schemeClr val="tx1"/>
                </a:solidFill>
                <a:effectLst/>
                <a:latin typeface="+mn-lt"/>
                <a:ea typeface="+mn-ea"/>
                <a:cs typeface="+mn-cs"/>
              </a:rPr>
              <a:t>Rachelle</a:t>
            </a:r>
            <a:r>
              <a:rPr lang="nb-NO" sz="1200" kern="1200" dirty="0">
                <a:solidFill>
                  <a:schemeClr val="tx1"/>
                </a:solidFill>
                <a:effectLst/>
                <a:latin typeface="+mn-lt"/>
                <a:ea typeface="+mn-ea"/>
                <a:cs typeface="+mn-cs"/>
              </a:rPr>
              <a:t> sin livssituasjon ganske forskjellig fra </a:t>
            </a:r>
            <a:r>
              <a:rPr lang="nb-NO" sz="1200" kern="1200" dirty="0" err="1">
                <a:solidFill>
                  <a:schemeClr val="tx1"/>
                </a:solidFill>
                <a:effectLst/>
                <a:latin typeface="+mn-lt"/>
                <a:ea typeface="+mn-ea"/>
                <a:cs typeface="+mn-cs"/>
              </a:rPr>
              <a:t>Deodatas</a:t>
            </a:r>
            <a:r>
              <a:rPr lang="nb-NO" sz="1200" kern="1200" dirty="0">
                <a:solidFill>
                  <a:schemeClr val="tx1"/>
                </a:solidFill>
                <a:effectLst/>
                <a:latin typeface="+mn-lt"/>
                <a:ea typeface="+mn-ea"/>
                <a:cs typeface="+mn-cs"/>
              </a:rPr>
              <a:t>. På mange måter ser det ut som </a:t>
            </a:r>
            <a:r>
              <a:rPr lang="nb-NO" sz="1200" kern="1200" dirty="0" err="1">
                <a:solidFill>
                  <a:schemeClr val="tx1"/>
                </a:solidFill>
                <a:effectLst/>
                <a:latin typeface="+mn-lt"/>
                <a:ea typeface="+mn-ea"/>
                <a:cs typeface="+mn-cs"/>
              </a:rPr>
              <a:t>Rachelle</a:t>
            </a:r>
            <a:r>
              <a:rPr lang="nb-NO" sz="1200" kern="1200" dirty="0">
                <a:solidFill>
                  <a:schemeClr val="tx1"/>
                </a:solidFill>
                <a:effectLst/>
                <a:latin typeface="+mn-lt"/>
                <a:ea typeface="+mn-ea"/>
                <a:cs typeface="+mn-cs"/>
              </a:rPr>
              <a:t> lever slik som deg og meg. Vi ser </a:t>
            </a:r>
            <a:r>
              <a:rPr lang="nb-NO" sz="1200" kern="1200" dirty="0" err="1">
                <a:solidFill>
                  <a:schemeClr val="tx1"/>
                </a:solidFill>
                <a:effectLst/>
                <a:latin typeface="+mn-lt"/>
                <a:ea typeface="+mn-ea"/>
                <a:cs typeface="+mn-cs"/>
              </a:rPr>
              <a:t>Rachelle</a:t>
            </a:r>
            <a:r>
              <a:rPr lang="nb-NO" sz="1200" kern="1200" dirty="0">
                <a:solidFill>
                  <a:schemeClr val="tx1"/>
                </a:solidFill>
                <a:effectLst/>
                <a:latin typeface="+mn-lt"/>
                <a:ea typeface="+mn-ea"/>
                <a:cs typeface="+mn-cs"/>
              </a:rPr>
              <a:t> med mobil, og det virker </a:t>
            </a:r>
            <a:r>
              <a:rPr lang="nb-NO" sz="1200" i="1" kern="1200" dirty="0">
                <a:solidFill>
                  <a:schemeClr val="tx1"/>
                </a:solidFill>
                <a:effectLst/>
                <a:latin typeface="+mn-lt"/>
                <a:ea typeface="+mn-ea"/>
                <a:cs typeface="+mn-cs"/>
              </a:rPr>
              <a:t>egentlig</a:t>
            </a:r>
            <a:r>
              <a:rPr lang="nb-NO" sz="1200" kern="1200" dirty="0">
                <a:solidFill>
                  <a:schemeClr val="tx1"/>
                </a:solidFill>
                <a:effectLst/>
                <a:latin typeface="+mn-lt"/>
                <a:ea typeface="+mn-ea"/>
                <a:cs typeface="+mn-cs"/>
              </a:rPr>
              <a:t> som hun har det ganske greit.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Selv om det er mange </a:t>
            </a:r>
            <a:r>
              <a:rPr lang="nb-NO" sz="1200" b="1" i="1" kern="1200" dirty="0">
                <a:solidFill>
                  <a:schemeClr val="tx1"/>
                </a:solidFill>
                <a:effectLst/>
                <a:latin typeface="+mn-lt"/>
                <a:ea typeface="+mn-ea"/>
                <a:cs typeface="+mn-cs"/>
              </a:rPr>
              <a:t>forskjeller</a:t>
            </a:r>
            <a:r>
              <a:rPr lang="nb-NO" sz="1200" kern="1200" dirty="0">
                <a:solidFill>
                  <a:schemeClr val="tx1"/>
                </a:solidFill>
                <a:effectLst/>
                <a:latin typeface="+mn-lt"/>
                <a:ea typeface="+mn-ea"/>
                <a:cs typeface="+mn-cs"/>
              </a:rPr>
              <a:t> mellom </a:t>
            </a:r>
            <a:r>
              <a:rPr lang="nb-NO" sz="1200" kern="1200" dirty="0" err="1">
                <a:solidFill>
                  <a:schemeClr val="tx1"/>
                </a:solidFill>
                <a:effectLst/>
                <a:latin typeface="+mn-lt"/>
                <a:ea typeface="+mn-ea"/>
                <a:cs typeface="+mn-cs"/>
              </a:rPr>
              <a:t>Deodata</a:t>
            </a:r>
            <a:r>
              <a:rPr lang="nb-NO" sz="1200" kern="1200" dirty="0">
                <a:solidFill>
                  <a:schemeClr val="tx1"/>
                </a:solidFill>
                <a:effectLst/>
                <a:latin typeface="+mn-lt"/>
                <a:ea typeface="+mn-ea"/>
                <a:cs typeface="+mn-cs"/>
              </a:rPr>
              <a:t> og </a:t>
            </a:r>
            <a:r>
              <a:rPr lang="nb-NO" sz="1200" kern="1200" dirty="0" err="1">
                <a:solidFill>
                  <a:schemeClr val="tx1"/>
                </a:solidFill>
                <a:effectLst/>
                <a:latin typeface="+mn-lt"/>
                <a:ea typeface="+mn-ea"/>
                <a:cs typeface="+mn-cs"/>
              </a:rPr>
              <a:t>Rachelle</a:t>
            </a:r>
            <a:r>
              <a:rPr lang="nb-NO" sz="1200" kern="1200" dirty="0">
                <a:solidFill>
                  <a:schemeClr val="tx1"/>
                </a:solidFill>
                <a:effectLst/>
                <a:latin typeface="+mn-lt"/>
                <a:ea typeface="+mn-ea"/>
                <a:cs typeface="+mn-cs"/>
              </a:rPr>
              <a:t>, er det likevel noe som er </a:t>
            </a:r>
            <a:r>
              <a:rPr lang="nb-NO" sz="1200" b="1" i="1" kern="1200" dirty="0">
                <a:solidFill>
                  <a:schemeClr val="tx1"/>
                </a:solidFill>
                <a:effectLst/>
                <a:latin typeface="+mn-lt"/>
                <a:ea typeface="+mn-ea"/>
                <a:cs typeface="+mn-cs"/>
              </a:rPr>
              <a:t>felles</a:t>
            </a:r>
            <a:r>
              <a:rPr lang="nb-NO" sz="1200" kern="1200" dirty="0">
                <a:solidFill>
                  <a:schemeClr val="tx1"/>
                </a:solidFill>
                <a:effectLst/>
                <a:latin typeface="+mn-lt"/>
                <a:ea typeface="+mn-ea"/>
                <a:cs typeface="+mn-cs"/>
              </a:rPr>
              <a:t>: Begge bor på steder hvor det er mangel på rent vann, og begge har opplevd at vann forandrer.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Tilgang til rent vann er like viktig i Libanon som i Tanzania, og Kirkens Nødhjelp er begge steder.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Det er håp i en dråpe vann!</a:t>
            </a:r>
          </a:p>
          <a:p>
            <a:endParaRPr lang="en-US" dirty="0"/>
          </a:p>
        </p:txBody>
      </p:sp>
      <p:sp>
        <p:nvSpPr>
          <p:cNvPr id="4" name="Slide Number Placeholder 3"/>
          <p:cNvSpPr>
            <a:spLocks noGrp="1"/>
          </p:cNvSpPr>
          <p:nvPr>
            <p:ph type="sldNum" sz="quarter" idx="5"/>
          </p:nvPr>
        </p:nvSpPr>
        <p:spPr/>
        <p:txBody>
          <a:bodyPr/>
          <a:lstStyle/>
          <a:p>
            <a:fld id="{86DBB170-65B6-4A16-9471-937CDBAE593B}" type="slidenum">
              <a:rPr lang="en-US" smtClean="0"/>
              <a:t>11</a:t>
            </a:fld>
            <a:endParaRPr lang="en-US"/>
          </a:p>
        </p:txBody>
      </p:sp>
    </p:spTree>
    <p:extLst>
      <p:ext uri="{BB962C8B-B14F-4D97-AF65-F5344CB8AC3E}">
        <p14:creationId xmlns:p14="http://schemas.microsoft.com/office/powerpoint/2010/main" val="8752438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1200" kern="1200" dirty="0">
                <a:solidFill>
                  <a:schemeClr val="tx1"/>
                </a:solidFill>
                <a:effectLst/>
                <a:latin typeface="+mn-lt"/>
                <a:ea typeface="+mn-ea"/>
                <a:cs typeface="+mn-cs"/>
              </a:rPr>
              <a:t>Tilgang til rent vann gir mange positive ringvirkninger. Har dere noen tanker om hvordan rent vann kan forandre liv? </a:t>
            </a:r>
          </a:p>
          <a:p>
            <a:endParaRPr lang="nb-NO" sz="1200" kern="1200" dirty="0">
              <a:solidFill>
                <a:schemeClr val="tx1"/>
              </a:solidFill>
              <a:effectLst/>
              <a:latin typeface="+mn-lt"/>
              <a:ea typeface="+mn-ea"/>
              <a:cs typeface="+mn-cs"/>
            </a:endParaRPr>
          </a:p>
          <a:p>
            <a:r>
              <a:rPr lang="nb-NO" sz="1200" kern="1200" dirty="0" err="1">
                <a:solidFill>
                  <a:schemeClr val="tx1"/>
                </a:solidFill>
                <a:effectLst/>
                <a:latin typeface="+mn-lt"/>
                <a:ea typeface="+mn-ea"/>
                <a:cs typeface="+mn-cs"/>
              </a:rPr>
              <a:t>Deodata</a:t>
            </a:r>
            <a:r>
              <a:rPr lang="nb-NO" sz="1200" kern="1200" dirty="0">
                <a:solidFill>
                  <a:schemeClr val="tx1"/>
                </a:solidFill>
                <a:effectLst/>
                <a:latin typeface="+mn-lt"/>
                <a:ea typeface="+mn-ea"/>
                <a:cs typeface="+mn-cs"/>
              </a:rPr>
              <a:t> i Tanzania er ikke lenger trøtt og sliten av vannbæring, og kan nå bruke tiden til å gå på skole. Rent vann har ført til bedre helse, og vanntilgangen har gjort det mulig for bøndene å drive mer effektivt jordbruk. </a:t>
            </a:r>
          </a:p>
          <a:p>
            <a:endParaRPr lang="nb-NO" sz="1200" kern="1200" dirty="0">
              <a:solidFill>
                <a:schemeClr val="tx1"/>
              </a:solidFill>
              <a:effectLst/>
              <a:latin typeface="+mn-lt"/>
              <a:ea typeface="+mn-ea"/>
              <a:cs typeface="+mn-cs"/>
            </a:endParaRPr>
          </a:p>
          <a:p>
            <a:r>
              <a:rPr lang="nb-NO" sz="1200" kern="1200" dirty="0">
                <a:solidFill>
                  <a:schemeClr val="tx1"/>
                </a:solidFill>
                <a:effectLst/>
                <a:latin typeface="+mn-lt"/>
                <a:ea typeface="+mn-ea"/>
                <a:cs typeface="+mn-cs"/>
              </a:rPr>
              <a:t>Også i Libanon har rent vann skapt forandring i Bekaadalen. </a:t>
            </a:r>
          </a:p>
          <a:p>
            <a:endParaRPr lang="nb-NO" sz="1200" kern="1200" dirty="0">
              <a:solidFill>
                <a:schemeClr val="tx1"/>
              </a:solidFill>
              <a:effectLst/>
              <a:latin typeface="+mn-lt"/>
              <a:ea typeface="+mn-ea"/>
              <a:cs typeface="+mn-cs"/>
            </a:endParaRPr>
          </a:p>
          <a:p>
            <a:r>
              <a:rPr lang="nb-NO" sz="1200" kern="1200" dirty="0">
                <a:solidFill>
                  <a:schemeClr val="tx1"/>
                </a:solidFill>
                <a:effectLst/>
                <a:latin typeface="+mn-lt"/>
                <a:ea typeface="+mn-ea"/>
                <a:cs typeface="+mn-cs"/>
              </a:rPr>
              <a:t>Vi skal nå møte to av venninnene til </a:t>
            </a:r>
            <a:r>
              <a:rPr lang="nb-NO" sz="1200" kern="1200" dirty="0" err="1">
                <a:solidFill>
                  <a:schemeClr val="tx1"/>
                </a:solidFill>
                <a:effectLst/>
                <a:latin typeface="+mn-lt"/>
                <a:ea typeface="+mn-ea"/>
                <a:cs typeface="+mn-cs"/>
              </a:rPr>
              <a:t>Rachelle</a:t>
            </a:r>
            <a:r>
              <a:rPr lang="nb-NO" sz="1200" kern="1200" dirty="0">
                <a:solidFill>
                  <a:schemeClr val="tx1"/>
                </a:solidFill>
                <a:effectLst/>
                <a:latin typeface="+mn-lt"/>
                <a:ea typeface="+mn-ea"/>
                <a:cs typeface="+mn-cs"/>
              </a:rPr>
              <a:t>, Sandra og Kristina, som beskriver hvordan tilgang til rent vann forandret livene deres. </a:t>
            </a:r>
          </a:p>
          <a:p>
            <a:pPr marL="228600">
              <a:lnSpc>
                <a:spcPct val="107000"/>
              </a:lnSpc>
              <a:spcAft>
                <a:spcPts val="800"/>
              </a:spcAft>
            </a:pPr>
            <a:endParaRPr lang="nb-NO" b="0" i="0" dirty="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E67AF7-6CCD-4B2E-9CCD-3FFDB8B6620E}"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90353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dirty="0">
                <a:effectLst/>
                <a:latin typeface="Calibri" panose="020F0502020204030204" pitchFamily="34" charset="0"/>
                <a:ea typeface="Calibri" panose="020F0502020204030204" pitchFamily="34" charset="0"/>
              </a:rPr>
              <a:t>Filmen finner du her: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0" i="0" dirty="0">
                <a:solidFill>
                  <a:srgbClr val="2271B1"/>
                </a:solidFill>
                <a:effectLst/>
                <a:latin typeface="-apple-system"/>
              </a:rPr>
              <a:t>https://www.fasteaksjonen.no/wp-content/uploads/sites/2/2024/01/To-jenter-Libanon.mp4 </a:t>
            </a:r>
            <a:endParaRPr lang="nb-NO"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E67AF7-6CCD-4B2E-9CCD-3FFDB8B6620E}"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68730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1800" kern="1200" dirty="0">
                <a:solidFill>
                  <a:schemeClr val="tx1"/>
                </a:solidFill>
                <a:effectLst/>
                <a:latin typeface="+mn-lt"/>
                <a:ea typeface="+mn-ea"/>
                <a:cs typeface="+mn-cs"/>
              </a:rPr>
              <a:t>I Norge tar vi gjerne rent vann som en selvfølge. Vi vasker til og med bilene våre i rent drikkevann! </a:t>
            </a:r>
          </a:p>
          <a:p>
            <a:endParaRPr lang="nb-NO" sz="1800" kern="1200" dirty="0">
              <a:solidFill>
                <a:schemeClr val="tx1"/>
              </a:solidFill>
              <a:effectLst/>
              <a:latin typeface="+mn-lt"/>
              <a:ea typeface="+mn-ea"/>
              <a:cs typeface="+mn-cs"/>
            </a:endParaRPr>
          </a:p>
          <a:p>
            <a:r>
              <a:rPr lang="nb-NO" sz="1800" kern="1200" dirty="0">
                <a:solidFill>
                  <a:schemeClr val="tx1"/>
                </a:solidFill>
                <a:effectLst/>
                <a:latin typeface="+mn-lt"/>
                <a:ea typeface="+mn-ea"/>
                <a:cs typeface="+mn-cs"/>
              </a:rPr>
              <a:t>Er det noen av dere som vet hvor mye vann hver av oss bruker i gjennomsnitt i døgnet? (Svar: 160 – 200 liter vann).</a:t>
            </a:r>
            <a:r>
              <a:rPr lang="nb-NO" sz="1800" dirty="0"/>
              <a:t> </a:t>
            </a:r>
            <a:endParaRPr lang="nb-NO" sz="1800" kern="1200" dirty="0">
              <a:solidFill>
                <a:schemeClr val="tx1"/>
              </a:solidFill>
              <a:effectLst/>
              <a:latin typeface="+mn-lt"/>
              <a:ea typeface="+mn-ea"/>
              <a:cs typeface="+mn-cs"/>
            </a:endParaRPr>
          </a:p>
          <a:p>
            <a:endParaRPr lang="nb-NO" sz="1800" kern="1200" dirty="0">
              <a:solidFill>
                <a:schemeClr val="tx1"/>
              </a:solidFill>
              <a:effectLst/>
              <a:latin typeface="+mn-lt"/>
              <a:ea typeface="+mn-ea"/>
              <a:cs typeface="+mn-cs"/>
            </a:endParaRPr>
          </a:p>
          <a:p>
            <a:r>
              <a:rPr lang="nb-NO" sz="1800" kern="1200" dirty="0">
                <a:solidFill>
                  <a:schemeClr val="tx1"/>
                </a:solidFill>
                <a:effectLst/>
                <a:latin typeface="+mn-lt"/>
                <a:ea typeface="+mn-ea"/>
                <a:cs typeface="+mn-cs"/>
              </a:rPr>
              <a:t>Vet dere hvor mye vann vi bruker hver gang vi trekker ned i do? (Svar: Moderne toalett bruker </a:t>
            </a:r>
            <a:r>
              <a:rPr lang="nb-NO" sz="1800" kern="1200" dirty="0" err="1">
                <a:solidFill>
                  <a:schemeClr val="tx1"/>
                </a:solidFill>
                <a:effectLst/>
                <a:latin typeface="+mn-lt"/>
                <a:ea typeface="+mn-ea"/>
                <a:cs typeface="+mn-cs"/>
              </a:rPr>
              <a:t>ca</a:t>
            </a:r>
            <a:r>
              <a:rPr lang="nb-NO" sz="1800" kern="1200" dirty="0">
                <a:solidFill>
                  <a:schemeClr val="tx1"/>
                </a:solidFill>
                <a:effectLst/>
                <a:latin typeface="+mn-lt"/>
                <a:ea typeface="+mn-ea"/>
                <a:cs typeface="+mn-cs"/>
              </a:rPr>
              <a:t> 5 liter vann per skyll). </a:t>
            </a:r>
          </a:p>
          <a:p>
            <a:endParaRPr lang="nb-NO" sz="1800" kern="1200" dirty="0">
              <a:solidFill>
                <a:schemeClr val="tx1"/>
              </a:solidFill>
              <a:effectLst/>
              <a:latin typeface="+mn-lt"/>
              <a:ea typeface="+mn-ea"/>
              <a:cs typeface="+mn-cs"/>
            </a:endParaRPr>
          </a:p>
          <a:p>
            <a:r>
              <a:rPr lang="nb-NO" sz="1800" kern="1200" dirty="0">
                <a:solidFill>
                  <a:schemeClr val="tx1"/>
                </a:solidFill>
                <a:effectLst/>
                <a:latin typeface="+mn-lt"/>
                <a:ea typeface="+mn-ea"/>
                <a:cs typeface="+mn-cs"/>
              </a:rPr>
              <a:t>I andre deler av verden bruker et menneske i gjennomsnitt 10 liter vann per dag til drikke, mat, vask av klær og seg selv. Vann er altså ingen selvfølge!</a:t>
            </a:r>
            <a:r>
              <a:rPr lang="nb-NO" sz="1800" dirty="0"/>
              <a:t> </a:t>
            </a:r>
            <a:endParaRPr lang="nb-NO" sz="1800" kern="1200" dirty="0">
              <a:solidFill>
                <a:schemeClr val="tx1"/>
              </a:solidFill>
              <a:effectLst/>
              <a:latin typeface="+mn-lt"/>
              <a:cs typeface="Calibri"/>
            </a:endParaRPr>
          </a:p>
          <a:p>
            <a:endParaRPr lang="nb-NO" sz="1800" kern="1200" dirty="0">
              <a:solidFill>
                <a:schemeClr val="tx1"/>
              </a:solidFill>
              <a:effectLst/>
              <a:latin typeface="+mn-lt"/>
              <a:ea typeface="+mn-ea"/>
              <a:cs typeface="+mn-cs"/>
            </a:endParaRPr>
          </a:p>
          <a:p>
            <a:r>
              <a:rPr lang="nb-NO" sz="1800" kern="1200" dirty="0">
                <a:solidFill>
                  <a:schemeClr val="tx1"/>
                </a:solidFill>
                <a:effectLst/>
                <a:latin typeface="+mn-lt"/>
                <a:ea typeface="+mn-ea"/>
                <a:cs typeface="+mn-cs"/>
              </a:rPr>
              <a:t>Nå skal vi se på noen fakta om vann:</a:t>
            </a:r>
            <a:r>
              <a:rPr lang="nb-NO" sz="1800" dirty="0"/>
              <a:t> </a:t>
            </a:r>
            <a:endParaRPr lang="nb-NO" sz="1800" kern="1200" dirty="0">
              <a:solidFill>
                <a:schemeClr val="tx1"/>
              </a:solidFill>
              <a:effectLst/>
              <a:latin typeface="+mn-lt"/>
              <a:cs typeface="Calibri"/>
            </a:endParaRPr>
          </a:p>
          <a:p>
            <a:endParaRPr lang="nb-NO" sz="1800" b="1" i="1" kern="1200" dirty="0">
              <a:solidFill>
                <a:schemeClr val="tx1"/>
              </a:solidFill>
              <a:effectLst/>
              <a:latin typeface="+mn-lt"/>
              <a:ea typeface="+mn-ea"/>
              <a:cs typeface="+mn-cs"/>
            </a:endParaRPr>
          </a:p>
          <a:p>
            <a:r>
              <a:rPr lang="nb-NO" sz="1800" b="1" i="1" kern="1200" dirty="0">
                <a:solidFill>
                  <a:schemeClr val="tx1"/>
                </a:solidFill>
                <a:effectLst/>
                <a:latin typeface="+mn-lt"/>
                <a:ea typeface="+mn-ea"/>
                <a:cs typeface="+mn-cs"/>
              </a:rPr>
              <a:t>(Klikk en gang)</a:t>
            </a:r>
            <a:r>
              <a:rPr lang="nb-NO" sz="1800" kern="1200" dirty="0">
                <a:solidFill>
                  <a:schemeClr val="tx1"/>
                </a:solidFill>
                <a:effectLst/>
                <a:latin typeface="+mn-lt"/>
                <a:ea typeface="+mn-ea"/>
                <a:cs typeface="+mn-cs"/>
              </a:rPr>
              <a:t>: </a:t>
            </a:r>
            <a:r>
              <a:rPr lang="nb-NO" sz="1800" b="1" kern="1200" dirty="0">
                <a:solidFill>
                  <a:schemeClr val="tx1"/>
                </a:solidFill>
                <a:effectLst/>
                <a:latin typeface="+mn-lt"/>
                <a:ea typeface="+mn-ea"/>
                <a:cs typeface="+mn-cs"/>
              </a:rPr>
              <a:t>771 millioner</a:t>
            </a:r>
            <a:r>
              <a:rPr lang="nb-NO" sz="1800" kern="1200" dirty="0">
                <a:solidFill>
                  <a:schemeClr val="tx1"/>
                </a:solidFill>
                <a:effectLst/>
                <a:latin typeface="+mn-lt"/>
                <a:ea typeface="+mn-ea"/>
                <a:cs typeface="+mn-cs"/>
              </a:rPr>
              <a:t> mennesker over hele verden mangler tilgang til rent vann</a:t>
            </a:r>
            <a:endParaRPr lang="nb-NO" sz="1800" kern="1200" dirty="0">
              <a:solidFill>
                <a:schemeClr val="tx1"/>
              </a:solidFill>
              <a:effectLst/>
              <a:latin typeface="+mn-lt"/>
              <a:cs typeface="Calibri"/>
            </a:endParaRPr>
          </a:p>
          <a:p>
            <a:endParaRPr lang="nb-NO" sz="1800" dirty="0"/>
          </a:p>
          <a:p>
            <a:r>
              <a:rPr lang="nb-NO" sz="1800" b="1" i="1" kern="1200" dirty="0">
                <a:solidFill>
                  <a:schemeClr val="tx1"/>
                </a:solidFill>
                <a:effectLst/>
                <a:latin typeface="+mn-lt"/>
                <a:ea typeface="+mn-ea"/>
                <a:cs typeface="+mn-cs"/>
              </a:rPr>
              <a:t>(Klikk en gang):</a:t>
            </a:r>
            <a:r>
              <a:rPr lang="nb-NO" sz="1800" kern="1200" dirty="0">
                <a:solidFill>
                  <a:schemeClr val="tx1"/>
                </a:solidFill>
                <a:effectLst/>
                <a:latin typeface="+mn-lt"/>
                <a:ea typeface="+mn-ea"/>
                <a:cs typeface="+mn-cs"/>
              </a:rPr>
              <a:t> </a:t>
            </a:r>
            <a:r>
              <a:rPr lang="nb-NO" sz="1800" b="1" kern="1200" dirty="0">
                <a:solidFill>
                  <a:schemeClr val="tx1"/>
                </a:solidFill>
                <a:effectLst/>
                <a:latin typeface="+mn-lt"/>
                <a:ea typeface="+mn-ea"/>
                <a:cs typeface="+mn-cs"/>
              </a:rPr>
              <a:t>700 barn</a:t>
            </a:r>
            <a:r>
              <a:rPr lang="nb-NO" sz="1800" kern="1200" dirty="0">
                <a:solidFill>
                  <a:schemeClr val="tx1"/>
                </a:solidFill>
                <a:effectLst/>
                <a:latin typeface="+mn-lt"/>
                <a:ea typeface="+mn-ea"/>
                <a:cs typeface="+mn-cs"/>
              </a:rPr>
              <a:t> under 5 år dør hver dag på grunn av mangel på rent vann, </a:t>
            </a:r>
            <a:r>
              <a:rPr lang="nb-NO" sz="1800" kern="1200" dirty="0" err="1">
                <a:solidFill>
                  <a:schemeClr val="tx1"/>
                </a:solidFill>
                <a:effectLst/>
                <a:latin typeface="+mn-lt"/>
                <a:ea typeface="+mn-ea"/>
                <a:cs typeface="+mn-cs"/>
              </a:rPr>
              <a:t>diarè</a:t>
            </a:r>
            <a:r>
              <a:rPr lang="nb-NO" sz="1800" kern="1200" dirty="0">
                <a:solidFill>
                  <a:schemeClr val="tx1"/>
                </a:solidFill>
                <a:effectLst/>
                <a:latin typeface="+mn-lt"/>
                <a:ea typeface="+mn-ea"/>
                <a:cs typeface="+mn-cs"/>
              </a:rPr>
              <a:t> og dehydrering.</a:t>
            </a:r>
            <a:endParaRPr lang="nb-NO" sz="1800" kern="1200" dirty="0">
              <a:solidFill>
                <a:schemeClr val="tx1"/>
              </a:solidFill>
              <a:effectLst/>
              <a:latin typeface="+mn-lt"/>
              <a:cs typeface="Calibri"/>
            </a:endParaRPr>
          </a:p>
          <a:p>
            <a:endParaRPr lang="nb-NO" sz="1800" b="1" i="1" kern="1200" dirty="0">
              <a:solidFill>
                <a:schemeClr val="tx1"/>
              </a:solidFill>
              <a:effectLst/>
              <a:latin typeface="+mn-lt"/>
              <a:ea typeface="+mn-ea"/>
              <a:cs typeface="+mn-cs"/>
            </a:endParaRPr>
          </a:p>
          <a:p>
            <a:r>
              <a:rPr lang="nb-NO" sz="1800" b="1" i="1" kern="1200" dirty="0">
                <a:solidFill>
                  <a:schemeClr val="tx1"/>
                </a:solidFill>
                <a:effectLst/>
                <a:latin typeface="+mn-lt"/>
                <a:ea typeface="+mn-ea"/>
                <a:cs typeface="+mn-cs"/>
              </a:rPr>
              <a:t>(Klikk en gang)</a:t>
            </a:r>
            <a:r>
              <a:rPr lang="nb-NO" sz="1800" kern="1200" dirty="0">
                <a:solidFill>
                  <a:schemeClr val="tx1"/>
                </a:solidFill>
                <a:effectLst/>
                <a:latin typeface="+mn-lt"/>
                <a:ea typeface="+mn-ea"/>
                <a:cs typeface="+mn-cs"/>
              </a:rPr>
              <a:t>: </a:t>
            </a:r>
            <a:r>
              <a:rPr lang="nb-NO" sz="1800" b="1" kern="1200" dirty="0">
                <a:solidFill>
                  <a:schemeClr val="tx1"/>
                </a:solidFill>
                <a:effectLst/>
                <a:latin typeface="+mn-lt"/>
                <a:ea typeface="+mn-ea"/>
                <a:cs typeface="+mn-cs"/>
              </a:rPr>
              <a:t>494 millioner</a:t>
            </a:r>
            <a:r>
              <a:rPr lang="nb-NO" sz="1800" kern="1200" dirty="0">
                <a:solidFill>
                  <a:schemeClr val="tx1"/>
                </a:solidFill>
                <a:effectLst/>
                <a:latin typeface="+mn-lt"/>
                <a:ea typeface="+mn-ea"/>
                <a:cs typeface="+mn-cs"/>
              </a:rPr>
              <a:t> mennesker mangler tilgang til et toalett</a:t>
            </a:r>
            <a:endParaRPr lang="nb-NO" sz="1800" kern="1200" dirty="0">
              <a:solidFill>
                <a:schemeClr val="tx1"/>
              </a:solidFill>
              <a:effectLst/>
              <a:latin typeface="+mn-lt"/>
              <a:cs typeface="Calibri"/>
            </a:endParaRPr>
          </a:p>
          <a:p>
            <a:endParaRPr lang="nb-NO" sz="1800" kern="1200" dirty="0">
              <a:solidFill>
                <a:schemeClr val="tx1"/>
              </a:solidFill>
              <a:effectLst/>
              <a:latin typeface="+mn-lt"/>
              <a:ea typeface="+mn-ea"/>
              <a:cs typeface="+mn-cs"/>
            </a:endParaRPr>
          </a:p>
          <a:p>
            <a:r>
              <a:rPr lang="nb-NO" sz="1800" b="1" i="1" kern="1200" dirty="0">
                <a:solidFill>
                  <a:schemeClr val="tx1"/>
                </a:solidFill>
                <a:effectLst/>
                <a:latin typeface="+mn-lt"/>
                <a:ea typeface="+mn-ea"/>
                <a:cs typeface="+mn-cs"/>
              </a:rPr>
              <a:t>(Klikk en siste gang. Sliden er da transparent): </a:t>
            </a:r>
            <a:r>
              <a:rPr lang="nb-NO" sz="1800" kern="1200" dirty="0">
                <a:solidFill>
                  <a:schemeClr val="tx1"/>
                </a:solidFill>
                <a:effectLst/>
                <a:latin typeface="+mn-lt"/>
                <a:ea typeface="+mn-ea"/>
                <a:cs typeface="+mn-cs"/>
              </a:rPr>
              <a:t>Ville du klart deg en dag uten vann? Vegard Harm prøvde seg på det, og nå skal vi se hvordan </a:t>
            </a:r>
            <a:r>
              <a:rPr lang="nb-NO" sz="1800" i="1" kern="1200" dirty="0">
                <a:solidFill>
                  <a:schemeClr val="tx1"/>
                </a:solidFill>
                <a:effectLst/>
                <a:latin typeface="+mn-lt"/>
                <a:ea typeface="+mn-ea"/>
                <a:cs typeface="+mn-cs"/>
              </a:rPr>
              <a:t>det</a:t>
            </a:r>
            <a:r>
              <a:rPr lang="nb-NO" sz="1800" kern="1200" dirty="0">
                <a:solidFill>
                  <a:schemeClr val="tx1"/>
                </a:solidFill>
                <a:effectLst/>
                <a:latin typeface="+mn-lt"/>
                <a:ea typeface="+mn-ea"/>
                <a:cs typeface="+mn-cs"/>
              </a:rPr>
              <a:t> gikk.</a:t>
            </a:r>
            <a:r>
              <a:rPr lang="nb-NO" sz="1800" dirty="0"/>
              <a:t> </a:t>
            </a:r>
            <a:endParaRPr lang="nb-NO" sz="1800" kern="1200" dirty="0">
              <a:solidFill>
                <a:schemeClr val="tx1"/>
              </a:solidFill>
              <a:effectLst/>
              <a:latin typeface="+mn-lt"/>
              <a:cs typeface="Calibri"/>
            </a:endParaRPr>
          </a:p>
          <a:p>
            <a:pPr marL="457200">
              <a:lnSpc>
                <a:spcPct val="107000"/>
              </a:lnSpc>
              <a:spcAft>
                <a:spcPts val="800"/>
              </a:spcAft>
            </a:pPr>
            <a:endParaRPr lang="nb-NO" sz="2800" i="1"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endParaRPr lang="nb-NO" sz="1800"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1E67AF7-6CCD-4B2E-9CCD-3FFDB8B6620E}" type="slidenum">
              <a:rPr lang="nb-NO" smtClean="0"/>
              <a:t>14</a:t>
            </a:fld>
            <a:endParaRPr lang="nb-NO"/>
          </a:p>
        </p:txBody>
      </p:sp>
    </p:spTree>
    <p:extLst>
      <p:ext uri="{BB962C8B-B14F-4D97-AF65-F5344CB8AC3E}">
        <p14:creationId xmlns:p14="http://schemas.microsoft.com/office/powerpoint/2010/main" val="11676979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nb-NO" dirty="0">
                <a:solidFill>
                  <a:srgbClr val="2271B1"/>
                </a:solidFill>
              </a:rPr>
              <a:t>Filmen finner du her: </a:t>
            </a:r>
            <a:endParaRPr lang="nb-NO" dirty="0"/>
          </a:p>
          <a:p>
            <a:pPr>
              <a:defRPr/>
            </a:pPr>
            <a:r>
              <a:rPr lang="nb-NO" dirty="0">
                <a:solidFill>
                  <a:srgbClr val="2271B1"/>
                </a:solidFill>
                <a:hlinkClick r:id="rId3"/>
              </a:rPr>
              <a:t>https://www.fasteaksjonen.no/wp-content/uploads/sites/2/2022/12/Vegard-Harm-KN.mp4</a:t>
            </a:r>
            <a:endParaRPr lang="nb-NO" dirty="0"/>
          </a:p>
          <a:p>
            <a:endParaRPr lang="nb-NO" dirty="0"/>
          </a:p>
        </p:txBody>
      </p:sp>
      <p:sp>
        <p:nvSpPr>
          <p:cNvPr id="4" name="Slide Number Placeholder 3"/>
          <p:cNvSpPr>
            <a:spLocks noGrp="1"/>
          </p:cNvSpPr>
          <p:nvPr>
            <p:ph type="sldNum" sz="quarter" idx="5"/>
          </p:nvPr>
        </p:nvSpPr>
        <p:spPr/>
        <p:txBody>
          <a:bodyPr/>
          <a:lstStyle/>
          <a:p>
            <a:fld id="{C1E67AF7-6CCD-4B2E-9CCD-3FFDB8B6620E}" type="slidenum">
              <a:rPr lang="nb-NO" smtClean="0"/>
              <a:t>15</a:t>
            </a:fld>
            <a:endParaRPr lang="nb-NO"/>
          </a:p>
        </p:txBody>
      </p:sp>
    </p:spTree>
    <p:extLst>
      <p:ext uri="{BB962C8B-B14F-4D97-AF65-F5344CB8AC3E}">
        <p14:creationId xmlns:p14="http://schemas.microsoft.com/office/powerpoint/2010/main" val="5759754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Som vi så er vi veldig avhengig av vann – mer enn vi tenker over. Nå har vi møtt </a:t>
            </a:r>
            <a:r>
              <a:rPr lang="nb-NO" sz="1200" kern="1200" dirty="0" err="1">
                <a:solidFill>
                  <a:schemeClr val="tx1"/>
                </a:solidFill>
                <a:effectLst/>
                <a:latin typeface="+mn-lt"/>
                <a:ea typeface="+mn-ea"/>
                <a:cs typeface="+mn-cs"/>
              </a:rPr>
              <a:t>Rachelle</a:t>
            </a:r>
            <a:r>
              <a:rPr lang="nb-NO" sz="1200" kern="1200" dirty="0">
                <a:solidFill>
                  <a:schemeClr val="tx1"/>
                </a:solidFill>
                <a:effectLst/>
                <a:latin typeface="+mn-lt"/>
                <a:ea typeface="+mn-ea"/>
                <a:cs typeface="+mn-cs"/>
              </a:rPr>
              <a:t>, Sandra og Kristina i Libanon, og vi har lært litt om viktigheten av rent vann.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Vi har også sett hvor urettferdig fordelingen er – også når det gjelder tilgang til rent vann. Men kan vi gjøre noe med det?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JA, det kan vi faktisk – og det skal vi se på nå. </a:t>
            </a:r>
          </a:p>
          <a:p>
            <a:endParaRPr lang="nb-NO"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E67AF7-6CCD-4B2E-9CCD-3FFDB8B6620E}"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02524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a:solidFill>
                  <a:schemeClr val="tx1"/>
                </a:solidFill>
                <a:effectLst/>
                <a:latin typeface="+mn-lt"/>
                <a:ea typeface="+mn-ea"/>
                <a:cs typeface="+mn-cs"/>
              </a:rPr>
              <a:t>Gjennom Fasteaksjonen kan vi være med å skape forandring. Men forandring handler om mer enn å samle inn penger.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a:solidFill>
                  <a:schemeClr val="tx1"/>
                </a:solidFill>
                <a:effectLst/>
                <a:latin typeface="+mn-lt"/>
                <a:ea typeface="+mn-ea"/>
                <a:cs typeface="+mn-cs"/>
              </a:rPr>
              <a:t>Hvis vi virkelig ønsker å forandre verden, må vi gjøre noe med de </a:t>
            </a:r>
            <a:r>
              <a:rPr lang="nb-NO" sz="1200" b="1" i="1" kern="1200">
                <a:solidFill>
                  <a:schemeClr val="tx1"/>
                </a:solidFill>
                <a:effectLst/>
                <a:latin typeface="+mn-lt"/>
                <a:ea typeface="+mn-ea"/>
                <a:cs typeface="+mn-cs"/>
              </a:rPr>
              <a:t>grunnleggende</a:t>
            </a:r>
            <a:r>
              <a:rPr lang="nb-NO" sz="1200" kern="1200">
                <a:solidFill>
                  <a:schemeClr val="tx1"/>
                </a:solidFill>
                <a:effectLst/>
                <a:latin typeface="+mn-lt"/>
                <a:ea typeface="+mn-ea"/>
                <a:cs typeface="+mn-cs"/>
              </a:rPr>
              <a:t> årsakene til fattigdom og urettferdighet. </a:t>
            </a:r>
          </a:p>
          <a:p>
            <a:endParaRPr lang="nb-NO"/>
          </a:p>
        </p:txBody>
      </p:sp>
      <p:sp>
        <p:nvSpPr>
          <p:cNvPr id="4" name="Slide Number Placeholder 3"/>
          <p:cNvSpPr>
            <a:spLocks noGrp="1"/>
          </p:cNvSpPr>
          <p:nvPr>
            <p:ph type="sldNum" sz="quarter" idx="10"/>
          </p:nvPr>
        </p:nvSpPr>
        <p:spPr/>
        <p:txBody>
          <a:bodyPr/>
          <a:lstStyle/>
          <a:p>
            <a:fld id="{86DBB170-65B6-4A16-9471-937CDBAE593B}" type="slidenum">
              <a:rPr lang="en-US" smtClean="0"/>
              <a:t>17</a:t>
            </a:fld>
            <a:endParaRPr lang="en-US"/>
          </a:p>
        </p:txBody>
      </p:sp>
    </p:spTree>
    <p:extLst>
      <p:ext uri="{BB962C8B-B14F-4D97-AF65-F5344CB8AC3E}">
        <p14:creationId xmlns:p14="http://schemas.microsoft.com/office/powerpoint/2010/main" val="21987964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221e75610e4_0_5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221e75610e4_0_5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err="1">
                <a:solidFill>
                  <a:schemeClr val="tx1"/>
                </a:solidFill>
                <a:effectLst/>
                <a:latin typeface="+mn-lt"/>
                <a:ea typeface="+mn-ea"/>
                <a:cs typeface="+mn-cs"/>
              </a:rPr>
              <a:t>Changemaker</a:t>
            </a:r>
            <a:r>
              <a:rPr lang="nb-NO" sz="1200" kern="1200">
                <a:solidFill>
                  <a:schemeClr val="tx1"/>
                </a:solidFill>
                <a:effectLst/>
                <a:latin typeface="+mn-lt"/>
                <a:ea typeface="+mn-ea"/>
                <a:cs typeface="+mn-cs"/>
              </a:rPr>
              <a:t> er Kirkens Nødhjelps ungdomsorganisasjon. Mottoet deres er: «Klart vi kan forandre verden», og de jobber kreativt og politisk for å fjerne årsakene til urettferdighet i verden.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a:solidFill>
                  <a:schemeClr val="tx1"/>
                </a:solidFill>
                <a:effectLst/>
                <a:latin typeface="+mn-lt"/>
                <a:ea typeface="+mn-ea"/>
                <a:cs typeface="+mn-cs"/>
              </a:rPr>
              <a:t>Her kan alle i aldersgruppen 13 – 30 år melde seg inn. Som medlem i </a:t>
            </a:r>
            <a:r>
              <a:rPr lang="nb-NO" sz="1200" kern="1200" err="1">
                <a:solidFill>
                  <a:schemeClr val="tx1"/>
                </a:solidFill>
                <a:effectLst/>
                <a:latin typeface="+mn-lt"/>
                <a:ea typeface="+mn-ea"/>
                <a:cs typeface="+mn-cs"/>
              </a:rPr>
              <a:t>Changemaker</a:t>
            </a:r>
            <a:r>
              <a:rPr lang="nb-NO" sz="1200" kern="1200">
                <a:solidFill>
                  <a:schemeClr val="tx1"/>
                </a:solidFill>
                <a:effectLst/>
                <a:latin typeface="+mn-lt"/>
                <a:ea typeface="+mn-ea"/>
                <a:cs typeface="+mn-cs"/>
              </a:rPr>
              <a:t> står du sammen med mange andre ungdommer i kampen for en mer rettferdig verden.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a:solidFill>
                  <a:schemeClr val="tx1"/>
                </a:solidFill>
                <a:effectLst/>
                <a:latin typeface="+mn-lt"/>
                <a:ea typeface="+mn-ea"/>
                <a:cs typeface="+mn-cs"/>
              </a:rPr>
              <a:t>Er du under 15 år, må du ha foresattes underskrift. </a:t>
            </a:r>
          </a:p>
          <a:p>
            <a:pPr marL="0" lvl="0" indent="0" algn="l" rtl="0">
              <a:spcBef>
                <a:spcPts val="0"/>
              </a:spcBef>
              <a:spcAft>
                <a:spcPts val="0"/>
              </a:spcAft>
              <a:buNone/>
            </a:pPr>
            <a:endParaRPr/>
          </a:p>
        </p:txBody>
      </p:sp>
      <p:sp>
        <p:nvSpPr>
          <p:cNvPr id="180" name="Google Shape;180;g221e75610e4_0_51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x-none"/>
              <a:t>18</a:t>
            </a:fld>
            <a:endParaRPr/>
          </a:p>
        </p:txBody>
      </p:sp>
    </p:spTree>
    <p:extLst>
      <p:ext uri="{BB962C8B-B14F-4D97-AF65-F5344CB8AC3E}">
        <p14:creationId xmlns:p14="http://schemas.microsoft.com/office/powerpoint/2010/main" val="30161020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a:solidFill>
                  <a:schemeClr val="tx1"/>
                </a:solidFill>
                <a:effectLst/>
                <a:latin typeface="+mn-lt"/>
                <a:ea typeface="+mn-ea"/>
                <a:cs typeface="+mn-cs"/>
              </a:rPr>
              <a:t>Det nytter altså å jobbe for en bedre verden, og det er viktig å få gode nyheter inn i hverdagen! Dette vil gjøre </a:t>
            </a:r>
            <a:r>
              <a:rPr lang="nb-NO" sz="1200" kern="1200" err="1">
                <a:solidFill>
                  <a:schemeClr val="tx1"/>
                </a:solidFill>
                <a:effectLst/>
                <a:latin typeface="+mn-lt"/>
                <a:ea typeface="+mn-ea"/>
                <a:cs typeface="+mn-cs"/>
              </a:rPr>
              <a:t>Changemaker</a:t>
            </a:r>
            <a:r>
              <a:rPr lang="nb-NO" sz="1200" kern="1200">
                <a:solidFill>
                  <a:schemeClr val="tx1"/>
                </a:solidFill>
                <a:effectLst/>
                <a:latin typeface="+mn-lt"/>
                <a:ea typeface="+mn-ea"/>
                <a:cs typeface="+mn-cs"/>
              </a:rPr>
              <a:t> noe med!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a:solidFill>
                  <a:schemeClr val="tx1"/>
                </a:solidFill>
                <a:effectLst/>
                <a:latin typeface="+mn-lt"/>
                <a:ea typeface="+mn-ea"/>
                <a:cs typeface="+mn-cs"/>
              </a:rPr>
              <a:t>Sammen med Press, som er Redd Barnas ungdomsorganisasjon, har </a:t>
            </a:r>
            <a:r>
              <a:rPr lang="nb-NO" sz="1200" kern="1200" err="1">
                <a:solidFill>
                  <a:schemeClr val="tx1"/>
                </a:solidFill>
                <a:effectLst/>
                <a:latin typeface="+mn-lt"/>
                <a:ea typeface="+mn-ea"/>
                <a:cs typeface="+mn-cs"/>
              </a:rPr>
              <a:t>Changemaker</a:t>
            </a:r>
            <a:r>
              <a:rPr lang="nb-NO" sz="1200" kern="1200">
                <a:solidFill>
                  <a:schemeClr val="tx1"/>
                </a:solidFill>
                <a:effectLst/>
                <a:latin typeface="+mn-lt"/>
                <a:ea typeface="+mn-ea"/>
                <a:cs typeface="+mn-cs"/>
              </a:rPr>
              <a:t> kampanjen Verdens Beste Nyheter.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a:solidFill>
                  <a:schemeClr val="tx1"/>
                </a:solidFill>
                <a:effectLst/>
                <a:latin typeface="+mn-lt"/>
                <a:ea typeface="+mn-ea"/>
                <a:cs typeface="+mn-cs"/>
              </a:rPr>
              <a:t>Gjennom Verdens Beste Nyheter rettes søkelyset på de </a:t>
            </a:r>
            <a:r>
              <a:rPr lang="nb-NO" sz="1200" b="1" i="1" kern="1200">
                <a:solidFill>
                  <a:schemeClr val="tx1"/>
                </a:solidFill>
                <a:effectLst/>
                <a:latin typeface="+mn-lt"/>
                <a:ea typeface="+mn-ea"/>
                <a:cs typeface="+mn-cs"/>
              </a:rPr>
              <a:t>positive forandringene</a:t>
            </a:r>
            <a:r>
              <a:rPr lang="nb-NO" sz="1200" kern="1200">
                <a:solidFill>
                  <a:schemeClr val="tx1"/>
                </a:solidFill>
                <a:effectLst/>
                <a:latin typeface="+mn-lt"/>
                <a:ea typeface="+mn-ea"/>
                <a:cs typeface="+mn-cs"/>
              </a:rPr>
              <a:t> som faktisk skjer i verden. </a:t>
            </a:r>
          </a:p>
          <a:p>
            <a:pPr algn="l"/>
            <a:endParaRPr lang="nb-NO" sz="1600" b="0" i="0">
              <a:solidFill>
                <a:srgbClr val="000000"/>
              </a:solidFill>
              <a:effectLst/>
              <a:latin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E67AF7-6CCD-4B2E-9CCD-3FFDB8B6620E}"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43615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 typeface="+mj-lt"/>
              <a:buNone/>
              <a:tabLst/>
              <a:defRPr/>
            </a:pPr>
            <a:r>
              <a:rPr lang="nb-NO" sz="1200" kern="1200">
                <a:solidFill>
                  <a:schemeClr val="tx1"/>
                </a:solidFill>
                <a:effectLst/>
                <a:latin typeface="+mn-lt"/>
                <a:ea typeface="+mn-ea"/>
                <a:cs typeface="+mn-cs"/>
              </a:rPr>
              <a:t>Årets aksjon har tittelen «Håp i en dråpe vann». For et håp kan faktisk begynne med en dråpe vann! Vann kan endre et liv, en landsby og et land. Dette skal vi se eksempler på i dag, når vi blant annet møter 15 år gamle </a:t>
            </a:r>
            <a:r>
              <a:rPr lang="nb-NO" sz="1200" kern="1200" err="1">
                <a:solidFill>
                  <a:schemeClr val="tx1"/>
                </a:solidFill>
                <a:effectLst/>
                <a:latin typeface="+mn-lt"/>
                <a:ea typeface="+mn-ea"/>
                <a:cs typeface="+mn-cs"/>
              </a:rPr>
              <a:t>Rachelle</a:t>
            </a:r>
            <a:r>
              <a:rPr lang="nb-NO" sz="1200" kern="1200">
                <a:solidFill>
                  <a:schemeClr val="tx1"/>
                </a:solidFill>
                <a:effectLst/>
                <a:latin typeface="+mn-lt"/>
                <a:ea typeface="+mn-ea"/>
                <a:cs typeface="+mn-cs"/>
              </a:rPr>
              <a:t> i Libanon. </a:t>
            </a:r>
          </a:p>
          <a:p>
            <a:pPr marL="0" lvl="0" indent="0">
              <a:lnSpc>
                <a:spcPct val="107000"/>
              </a:lnSpc>
              <a:spcAft>
                <a:spcPts val="800"/>
              </a:spcAft>
              <a:buFont typeface="+mj-lt"/>
              <a:buNone/>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E67AF7-6CCD-4B2E-9CCD-3FFDB8B6620E}"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76725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a:solidFill>
                  <a:schemeClr val="tx1"/>
                </a:solidFill>
                <a:effectLst/>
                <a:latin typeface="+mn-lt"/>
                <a:ea typeface="+mn-ea"/>
                <a:cs typeface="+mn-cs"/>
              </a:rPr>
              <a:t>Vi bombarderes av dårlige nyheter. Hva gjør det med oss? Hva er det som er skremmende nyheter for dere? Snakk gjerne med sidemannen din om det i et halvt minutt. </a:t>
            </a:r>
            <a:br>
              <a:rPr lang="nb-NO" sz="1200" kern="1200">
                <a:solidFill>
                  <a:schemeClr val="tx1"/>
                </a:solidFill>
                <a:effectLst/>
                <a:latin typeface="+mn-lt"/>
                <a:ea typeface="+mn-ea"/>
                <a:cs typeface="+mn-cs"/>
              </a:rPr>
            </a:br>
            <a:endParaRPr lang="nb-NO"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2800" b="0" i="0">
              <a:solidFill>
                <a:srgbClr val="000000"/>
              </a:solidFill>
              <a:effectLst/>
              <a:latin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1E67AF7-6CCD-4B2E-9CCD-3FFDB8B6620E}" type="slidenum">
              <a:rPr lang="nb-NO" smtClean="0"/>
              <a:t>20</a:t>
            </a:fld>
            <a:endParaRPr lang="nb-NO"/>
          </a:p>
        </p:txBody>
      </p:sp>
    </p:spTree>
    <p:extLst>
      <p:ext uri="{BB962C8B-B14F-4D97-AF65-F5344CB8AC3E}">
        <p14:creationId xmlns:p14="http://schemas.microsoft.com/office/powerpoint/2010/main" val="29021016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3" name="Google Shape;353;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defRPr/>
            </a:pPr>
            <a:r>
              <a:rPr lang="nb-NO" dirty="0"/>
              <a:t>Vi trenger å bli minnet om at det faktisk skjer mye bra i verden også. Verden går fremover! Her ser dere noen eksempler på gode nyheter. </a:t>
            </a:r>
          </a:p>
          <a:p>
            <a:pPr>
              <a:defRPr/>
            </a:pPr>
            <a:r>
              <a:rPr lang="nb-NO" dirty="0"/>
              <a:t> </a:t>
            </a:r>
            <a:endParaRPr lang="nb-NO" dirty="0">
              <a:cs typeface="Calibri"/>
            </a:endParaRPr>
          </a:p>
          <a:p>
            <a:pPr>
              <a:defRPr/>
            </a:pPr>
            <a:r>
              <a:rPr lang="nb-NO" dirty="0"/>
              <a:t>Gode nyheter er en motvekt til alle de negative nyhetene vi blir utsatt for hver dag. Gode nyheter gir </a:t>
            </a:r>
            <a:r>
              <a:rPr lang="nb-NO" b="1" i="1" dirty="0"/>
              <a:t>håp</a:t>
            </a:r>
            <a:r>
              <a:rPr lang="nb-NO" dirty="0"/>
              <a:t>, og håp skaper </a:t>
            </a:r>
            <a:r>
              <a:rPr lang="nb-NO" b="1" i="1" dirty="0"/>
              <a:t>motivasjon</a:t>
            </a:r>
            <a:r>
              <a:rPr lang="nb-NO" dirty="0"/>
              <a:t> til å gjøre noe! </a:t>
            </a:r>
            <a:endParaRPr lang="nb-NO" dirty="0">
              <a:cs typeface="Calibri"/>
            </a:endParaRPr>
          </a:p>
          <a:p>
            <a:pPr>
              <a:defRPr/>
            </a:pPr>
            <a:r>
              <a:rPr lang="nb-NO" dirty="0"/>
              <a:t> </a:t>
            </a:r>
            <a:endParaRPr lang="nb-NO" dirty="0">
              <a:cs typeface="Calibri"/>
            </a:endParaRPr>
          </a:p>
          <a:p>
            <a:pPr>
              <a:defRPr/>
            </a:pPr>
            <a:r>
              <a:rPr lang="nb-NO" dirty="0"/>
              <a:t>Vi trenger å vite at det </a:t>
            </a:r>
            <a:r>
              <a:rPr lang="nb-NO" b="1" i="1" dirty="0"/>
              <a:t>nytter </a:t>
            </a:r>
            <a:r>
              <a:rPr lang="nb-NO" dirty="0"/>
              <a:t>å jobbe for at gode ting skal skje! </a:t>
            </a:r>
            <a:endParaRPr lang="nb-NO" dirty="0">
              <a:cs typeface="Calibri"/>
            </a:endParaRPr>
          </a:p>
          <a:p>
            <a:pPr marL="0" marR="0" lvl="0" indent="0" algn="l" rtl="0">
              <a:lnSpc>
                <a:spcPct val="107000"/>
              </a:lnSpc>
              <a:spcBef>
                <a:spcPts val="800"/>
              </a:spcBef>
              <a:spcAft>
                <a:spcPts val="0"/>
              </a:spcAft>
              <a:buSzPts val="1400"/>
              <a:buNone/>
            </a:pPr>
            <a:endParaRPr dirty="0"/>
          </a:p>
        </p:txBody>
      </p:sp>
      <p:sp>
        <p:nvSpPr>
          <p:cNvPr id="354" name="Google Shape;354;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x-none"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705401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3" name="Google Shape;353;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7000"/>
              </a:lnSpc>
              <a:spcBef>
                <a:spcPts val="800"/>
              </a:spcBef>
              <a:spcAft>
                <a:spcPts val="0"/>
              </a:spcAft>
              <a:buClrTx/>
              <a:buSzPts val="1400"/>
              <a:buFontTx/>
              <a:buNone/>
              <a:tabLst/>
              <a:defRPr/>
            </a:pPr>
            <a:r>
              <a:rPr lang="nb-NO" sz="1200" kern="1200">
                <a:solidFill>
                  <a:schemeClr val="tx1"/>
                </a:solidFill>
                <a:effectLst/>
                <a:latin typeface="+mn-lt"/>
                <a:ea typeface="+mn-ea"/>
                <a:cs typeface="+mn-cs"/>
              </a:rPr>
              <a:t>Dere kan følge Verdens Beste Nyheter på </a:t>
            </a:r>
            <a:r>
              <a:rPr lang="nb-NO" sz="1200" kern="1200" err="1">
                <a:solidFill>
                  <a:schemeClr val="tx1"/>
                </a:solidFill>
                <a:effectLst/>
                <a:latin typeface="+mn-lt"/>
                <a:ea typeface="+mn-ea"/>
                <a:cs typeface="+mn-cs"/>
              </a:rPr>
              <a:t>Instagram</a:t>
            </a:r>
            <a:r>
              <a:rPr lang="nb-NO" sz="1200" kern="1200">
                <a:solidFill>
                  <a:schemeClr val="tx1"/>
                </a:solidFill>
                <a:effectLst/>
                <a:latin typeface="+mn-lt"/>
                <a:ea typeface="+mn-ea"/>
                <a:cs typeface="+mn-cs"/>
              </a:rPr>
              <a:t>. I tillegg lages det en fysisk avis, som deles ut på en aksjonsdag. </a:t>
            </a:r>
          </a:p>
          <a:p>
            <a:pPr marL="0" marR="0" lvl="0" indent="0" algn="l" rtl="0">
              <a:lnSpc>
                <a:spcPct val="107000"/>
              </a:lnSpc>
              <a:spcBef>
                <a:spcPts val="800"/>
              </a:spcBef>
              <a:spcAft>
                <a:spcPts val="0"/>
              </a:spcAft>
              <a:buSzPts val="1400"/>
              <a:buNone/>
            </a:pPr>
            <a:endParaRPr/>
          </a:p>
        </p:txBody>
      </p:sp>
      <p:sp>
        <p:nvSpPr>
          <p:cNvPr id="354" name="Google Shape;354;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x-none"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7884490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2a6715ed938_2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2a6715ed938_2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Hvis dere har lyst til å spre de gode nyhetene, kan dere også bli med og dele ut aviser på aksjonsdagen </a:t>
            </a:r>
            <a:r>
              <a:rPr lang="nb-NO" sz="1200" b="1" i="1" kern="1200" dirty="0">
                <a:solidFill>
                  <a:schemeClr val="tx1"/>
                </a:solidFill>
                <a:effectLst/>
                <a:latin typeface="+mn-lt"/>
                <a:ea typeface="+mn-ea"/>
                <a:cs typeface="+mn-cs"/>
              </a:rPr>
              <a:t>tirsdag 30. april</a:t>
            </a:r>
            <a:r>
              <a:rPr lang="nb-NO" sz="1200" kern="1200" dirty="0">
                <a:solidFill>
                  <a:schemeClr val="tx1"/>
                </a:solidFill>
                <a:effectLst/>
                <a:latin typeface="+mn-lt"/>
                <a:ea typeface="+mn-ea"/>
                <a:cs typeface="+mn-cs"/>
              </a:rPr>
              <a:t>. Utdelingen varer i </a:t>
            </a:r>
            <a:r>
              <a:rPr lang="nb-NO" sz="1200" kern="1200" dirty="0" err="1">
                <a:solidFill>
                  <a:schemeClr val="tx1"/>
                </a:solidFill>
                <a:effectLst/>
                <a:latin typeface="+mn-lt"/>
                <a:ea typeface="+mn-ea"/>
                <a:cs typeface="+mn-cs"/>
              </a:rPr>
              <a:t>ca</a:t>
            </a:r>
            <a:r>
              <a:rPr lang="nb-NO" sz="1200" kern="1200" dirty="0">
                <a:solidFill>
                  <a:schemeClr val="tx1"/>
                </a:solidFill>
                <a:effectLst/>
                <a:latin typeface="+mn-lt"/>
                <a:ea typeface="+mn-ea"/>
                <a:cs typeface="+mn-cs"/>
              </a:rPr>
              <a:t> 1 time. Du kan delta alene, med venner eller en hel konfirmantgruppe!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Hvis du ønsker å dele ut aviser der du bor, kan du melde deg på ved å snakke med ansvarlig hos dere.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3074525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17999"/>
              </a:lnSpc>
              <a:spcBef>
                <a:spcPts val="0"/>
              </a:spcBef>
              <a:spcAft>
                <a:spcPts val="0"/>
              </a:spcAft>
              <a:buClrTx/>
              <a:buSzTx/>
              <a:buFontTx/>
              <a:buNone/>
              <a:tabLst/>
              <a:defRPr/>
            </a:pPr>
            <a:r>
              <a:rPr lang="nb-NO" sz="1200" kern="1200" dirty="0">
                <a:solidFill>
                  <a:schemeClr val="tx1"/>
                </a:solidFill>
                <a:effectLst/>
                <a:latin typeface="+mn-lt"/>
                <a:ea typeface="+mn-ea"/>
                <a:cs typeface="+mn-cs"/>
              </a:rPr>
              <a:t>Filmen finner du her: https://youtu.be/m9kZ5x2uPa8 eller så kan du laste den ned her: </a:t>
            </a:r>
          </a:p>
          <a:p>
            <a:pPr defTabSz="457200">
              <a:defRPr/>
            </a:pPr>
            <a:r>
              <a:rPr lang="nb-NO" dirty="0">
                <a:hlinkClick r:id="rId3"/>
              </a:rPr>
              <a:t>https://www.fasteaksjonen.no/wp-content/uploads/sites/2/2022/12/vaere-noe-for-andre-KN.mp4</a:t>
            </a:r>
            <a:endParaRPr lang="nb-NO" dirty="0"/>
          </a:p>
          <a:p>
            <a:endParaRPr lang="nb-NO" sz="1200" i="1" kern="1200" dirty="0">
              <a:solidFill>
                <a:schemeClr val="tx1"/>
              </a:solidFill>
              <a:effectLst/>
              <a:latin typeface="+mn-lt"/>
              <a:ea typeface="+mn-ea"/>
              <a:cs typeface="+mn-cs"/>
            </a:endParaRPr>
          </a:p>
          <a:p>
            <a:r>
              <a:rPr lang="nb-NO" sz="1200" i="1" kern="1200" dirty="0">
                <a:solidFill>
                  <a:schemeClr val="tx1"/>
                </a:solidFill>
                <a:effectLst/>
                <a:latin typeface="+mn-lt"/>
                <a:ea typeface="+mn-ea"/>
                <a:cs typeface="+mn-cs"/>
              </a:rPr>
              <a:t>Tips! Før dere ser filmen, kan du gi noen eksempler på hvordan verden henger sammen. </a:t>
            </a:r>
            <a:br>
              <a:rPr lang="nb-NO" sz="1200" i="1" kern="1200" dirty="0">
                <a:solidFill>
                  <a:schemeClr val="tx1"/>
                </a:solidFill>
                <a:effectLst/>
                <a:latin typeface="+mn-lt"/>
                <a:ea typeface="+mn-ea"/>
                <a:cs typeface="+mn-cs"/>
              </a:rPr>
            </a:br>
            <a:r>
              <a:rPr lang="nb-NO" sz="1200" i="1" kern="1200" dirty="0">
                <a:solidFill>
                  <a:schemeClr val="tx1"/>
                </a:solidFill>
                <a:effectLst/>
                <a:latin typeface="+mn-lt"/>
                <a:ea typeface="+mn-ea"/>
                <a:cs typeface="+mn-cs"/>
              </a:rPr>
              <a:t>- Hvor mange land er representert på frokostbordet ditt? </a:t>
            </a:r>
            <a:endParaRPr lang="nb-NO" sz="1200" kern="1200" dirty="0">
              <a:solidFill>
                <a:schemeClr val="tx1"/>
              </a:solidFill>
              <a:effectLst/>
              <a:latin typeface="+mn-lt"/>
              <a:ea typeface="+mn-ea"/>
              <a:cs typeface="+mn-cs"/>
            </a:endParaRPr>
          </a:p>
          <a:p>
            <a:r>
              <a:rPr lang="nb-NO" sz="1200" i="1" kern="1200" dirty="0">
                <a:solidFill>
                  <a:schemeClr val="tx1"/>
                </a:solidFill>
                <a:effectLst/>
                <a:latin typeface="+mn-lt"/>
                <a:ea typeface="+mn-ea"/>
                <a:cs typeface="+mn-cs"/>
              </a:rPr>
              <a:t>- Har vi (her vi bor) et eget klima upåvirket av andre steder?</a:t>
            </a:r>
            <a:endParaRPr lang="nb-NO" sz="1200" kern="1200" dirty="0">
              <a:solidFill>
                <a:schemeClr val="tx1"/>
              </a:solidFill>
              <a:effectLst/>
              <a:latin typeface="+mn-lt"/>
              <a:ea typeface="+mn-ea"/>
              <a:cs typeface="+mn-cs"/>
            </a:endParaRPr>
          </a:p>
          <a:p>
            <a:pPr marL="0" marR="0" lvl="0" indent="0" algn="l" defTabSz="457200" rtl="0" eaLnBrk="1" fontAlgn="auto" latinLnBrk="0" hangingPunct="1">
              <a:lnSpc>
                <a:spcPct val="117999"/>
              </a:lnSpc>
              <a:spcBef>
                <a:spcPts val="0"/>
              </a:spcBef>
              <a:spcAft>
                <a:spcPts val="0"/>
              </a:spcAft>
              <a:buClrTx/>
              <a:buSzTx/>
              <a:buFontTx/>
              <a:buNone/>
              <a:tabLst/>
              <a:defRPr/>
            </a:pPr>
            <a:endParaRPr lang="nb-NO" sz="1200" kern="1200" dirty="0">
              <a:solidFill>
                <a:schemeClr val="tx1"/>
              </a:solidFill>
              <a:effectLst/>
              <a:latin typeface="+mn-lt"/>
              <a:ea typeface="+mn-ea"/>
              <a:cs typeface="+mn-cs"/>
            </a:endParaRPr>
          </a:p>
          <a:p>
            <a:pPr marL="0" marR="0" lvl="0" indent="0" defTabSz="457200" eaLnBrk="1" fontAlgn="auto" latinLnBrk="0" hangingPunct="1">
              <a:lnSpc>
                <a:spcPct val="117999"/>
              </a:lnSpc>
              <a:spcBef>
                <a:spcPts val="0"/>
              </a:spcBef>
              <a:spcAft>
                <a:spcPts val="0"/>
              </a:spcAft>
              <a:buClrTx/>
              <a:buSzTx/>
              <a:buFontTx/>
              <a:buNone/>
              <a:tabLst/>
              <a:defRPr/>
            </a:pPr>
            <a:endParaRPr lang="nb-NO" sz="1200" b="0" i="1" dirty="0">
              <a:effectLst/>
              <a:latin typeface="Helvetica Neue"/>
              <a:ea typeface="Helvetica Neue"/>
              <a:cs typeface="Helvetica Neue"/>
              <a:sym typeface="Helvetica Neue"/>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E67AF7-6CCD-4B2E-9CCD-3FFDB8B6620E}"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90341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a:solidFill>
                  <a:schemeClr val="tx1"/>
                </a:solidFill>
                <a:effectLst/>
                <a:latin typeface="+mn-lt"/>
                <a:ea typeface="+mn-ea"/>
                <a:cs typeface="+mn-cs"/>
              </a:rPr>
              <a:t>Gjennom Fasteaksjonen kan vi altså være noe for andre. Den innsatsen dere gjør, betyr en stor forskjell for andre mennesker! Det skal vi snakke mer om senere. Men først: Vi beregner gjerne at det koster 300 kroner å gi ett menneske varig tilgang til rent vann.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1" i="1"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i="1" kern="1200">
                <a:solidFill>
                  <a:schemeClr val="tx1"/>
                </a:solidFill>
                <a:effectLst/>
                <a:latin typeface="+mn-lt"/>
                <a:ea typeface="+mn-ea"/>
                <a:cs typeface="+mn-cs"/>
              </a:rPr>
              <a:t>(Klikk en gang)</a:t>
            </a:r>
            <a:r>
              <a:rPr lang="nb-NO" sz="1200" kern="1200">
                <a:solidFill>
                  <a:schemeClr val="tx1"/>
                </a:solidFill>
                <a:effectLst/>
                <a:latin typeface="+mn-lt"/>
                <a:ea typeface="+mn-ea"/>
                <a:cs typeface="+mn-cs"/>
              </a:rPr>
              <a:t> Hva får dere for 300 kroner? </a:t>
            </a:r>
          </a:p>
          <a:p>
            <a:endParaRPr lang="nb-NO"/>
          </a:p>
        </p:txBody>
      </p:sp>
      <p:sp>
        <p:nvSpPr>
          <p:cNvPr id="4" name="Slide Number Placeholder 3"/>
          <p:cNvSpPr>
            <a:spLocks noGrp="1"/>
          </p:cNvSpPr>
          <p:nvPr>
            <p:ph type="sldNum" sz="quarter" idx="10"/>
          </p:nvPr>
        </p:nvSpPr>
        <p:spPr/>
        <p:txBody>
          <a:bodyPr/>
          <a:lstStyle/>
          <a:p>
            <a:fld id="{86DBB170-65B6-4A16-9471-937CDBAE593B}" type="slidenum">
              <a:rPr lang="en-US" smtClean="0"/>
              <a:t>25</a:t>
            </a:fld>
            <a:endParaRPr lang="en-US"/>
          </a:p>
        </p:txBody>
      </p:sp>
    </p:spTree>
    <p:extLst>
      <p:ext uri="{BB962C8B-B14F-4D97-AF65-F5344CB8AC3E}">
        <p14:creationId xmlns:p14="http://schemas.microsoft.com/office/powerpoint/2010/main" val="25530078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Hvor mange kinobilletter får dere for 300 kroner?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1"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i="1" kern="1200" dirty="0">
                <a:solidFill>
                  <a:schemeClr val="tx1"/>
                </a:solidFill>
                <a:effectLst/>
                <a:latin typeface="+mn-lt"/>
                <a:ea typeface="+mn-ea"/>
                <a:cs typeface="+mn-cs"/>
              </a:rPr>
              <a:t>(Klikk en gang)</a:t>
            </a:r>
            <a:r>
              <a:rPr lang="nb-NO" sz="1200" kern="1200" dirty="0">
                <a:solidFill>
                  <a:schemeClr val="tx1"/>
                </a:solidFill>
                <a:effectLst/>
                <a:latin typeface="+mn-lt"/>
                <a:ea typeface="+mn-ea"/>
                <a:cs typeface="+mn-cs"/>
              </a:rPr>
              <a:t> 2 kinobilletter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1"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i="1" kern="1200" dirty="0">
                <a:solidFill>
                  <a:schemeClr val="tx1"/>
                </a:solidFill>
                <a:effectLst/>
                <a:latin typeface="+mn-lt"/>
                <a:ea typeface="+mn-ea"/>
                <a:cs typeface="+mn-cs"/>
              </a:rPr>
              <a:t>(Klikk for ny slide)</a:t>
            </a:r>
            <a:endParaRPr lang="nb-NO"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6DBB170-65B6-4A16-9471-937CDBAE593B}" type="slidenum">
              <a:rPr lang="en-US" smtClean="0"/>
              <a:t>26</a:t>
            </a:fld>
            <a:endParaRPr lang="en-US"/>
          </a:p>
        </p:txBody>
      </p:sp>
    </p:spTree>
    <p:extLst>
      <p:ext uri="{BB962C8B-B14F-4D97-AF65-F5344CB8AC3E}">
        <p14:creationId xmlns:p14="http://schemas.microsoft.com/office/powerpoint/2010/main" val="4005383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Og hvor mange halvlitere Pepsi Max?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1"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i="1" kern="1200" dirty="0">
                <a:solidFill>
                  <a:schemeClr val="tx1"/>
                </a:solidFill>
                <a:effectLst/>
                <a:latin typeface="+mn-lt"/>
                <a:ea typeface="+mn-ea"/>
                <a:cs typeface="+mn-cs"/>
              </a:rPr>
              <a:t>(Klikk en gang)</a:t>
            </a:r>
            <a:r>
              <a:rPr lang="nb-NO" sz="1200" kern="1200" dirty="0">
                <a:solidFill>
                  <a:schemeClr val="tx1"/>
                </a:solidFill>
                <a:effectLst/>
                <a:latin typeface="+mn-lt"/>
                <a:ea typeface="+mn-ea"/>
                <a:cs typeface="+mn-cs"/>
              </a:rPr>
              <a:t> 12 Pepsi Max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1"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i="1" kern="1200" dirty="0">
                <a:solidFill>
                  <a:schemeClr val="tx1"/>
                </a:solidFill>
                <a:effectLst/>
                <a:latin typeface="+mn-lt"/>
                <a:ea typeface="+mn-ea"/>
                <a:cs typeface="+mn-cs"/>
              </a:rPr>
              <a:t>(Klikk for ny slide)</a:t>
            </a:r>
            <a:endParaRPr lang="nb-NO" sz="1200" kern="1200" dirty="0">
              <a:solidFill>
                <a:schemeClr val="tx1"/>
              </a:solidFill>
              <a:effectLst/>
              <a:latin typeface="+mn-lt"/>
              <a:ea typeface="+mn-ea"/>
              <a:cs typeface="+mn-cs"/>
            </a:endParaRPr>
          </a:p>
          <a:p>
            <a:endParaRPr lang="nb-NO" dirty="0"/>
          </a:p>
        </p:txBody>
      </p:sp>
      <p:sp>
        <p:nvSpPr>
          <p:cNvPr id="4" name="Slide Number Placeholder 3"/>
          <p:cNvSpPr>
            <a:spLocks noGrp="1"/>
          </p:cNvSpPr>
          <p:nvPr>
            <p:ph type="sldNum" sz="quarter" idx="10"/>
          </p:nvPr>
        </p:nvSpPr>
        <p:spPr/>
        <p:txBody>
          <a:bodyPr/>
          <a:lstStyle/>
          <a:p>
            <a:fld id="{86DBB170-65B6-4A16-9471-937CDBAE593B}" type="slidenum">
              <a:rPr lang="en-US" smtClean="0"/>
              <a:t>27</a:t>
            </a:fld>
            <a:endParaRPr lang="en-US"/>
          </a:p>
        </p:txBody>
      </p:sp>
    </p:spTree>
    <p:extLst>
      <p:ext uri="{BB962C8B-B14F-4D97-AF65-F5344CB8AC3E}">
        <p14:creationId xmlns:p14="http://schemas.microsoft.com/office/powerpoint/2010/main" val="40789663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Whopper Meny på Burger King. Hvor mange får dere for 300 kroner?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1"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i="1" kern="1200" dirty="0">
                <a:solidFill>
                  <a:schemeClr val="tx1"/>
                </a:solidFill>
                <a:effectLst/>
                <a:latin typeface="+mn-lt"/>
                <a:ea typeface="+mn-ea"/>
                <a:cs typeface="+mn-cs"/>
              </a:rPr>
              <a:t>(Klikk en gang)</a:t>
            </a:r>
            <a:r>
              <a:rPr lang="nb-NO" sz="1200" kern="1200" dirty="0">
                <a:solidFill>
                  <a:schemeClr val="tx1"/>
                </a:solidFill>
                <a:effectLst/>
                <a:latin typeface="+mn-lt"/>
                <a:ea typeface="+mn-ea"/>
                <a:cs typeface="+mn-cs"/>
              </a:rPr>
              <a:t> 2 Whopper Menyer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1"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i="1" kern="1200" dirty="0">
                <a:solidFill>
                  <a:schemeClr val="tx1"/>
                </a:solidFill>
                <a:effectLst/>
                <a:latin typeface="+mn-lt"/>
                <a:ea typeface="+mn-ea"/>
                <a:cs typeface="+mn-cs"/>
              </a:rPr>
              <a:t>(Klikk for ny slide)</a:t>
            </a:r>
            <a:endParaRPr lang="nb-NO" sz="1200" kern="1200" dirty="0">
              <a:solidFill>
                <a:schemeClr val="tx1"/>
              </a:solidFill>
              <a:effectLst/>
              <a:latin typeface="+mn-lt"/>
              <a:ea typeface="+mn-ea"/>
              <a:cs typeface="+mn-cs"/>
            </a:endParaRPr>
          </a:p>
          <a:p>
            <a:endParaRPr lang="nb-NO" dirty="0"/>
          </a:p>
        </p:txBody>
      </p:sp>
      <p:sp>
        <p:nvSpPr>
          <p:cNvPr id="4" name="Slide Number Placeholder 3"/>
          <p:cNvSpPr>
            <a:spLocks noGrp="1"/>
          </p:cNvSpPr>
          <p:nvPr>
            <p:ph type="sldNum" sz="quarter" idx="10"/>
          </p:nvPr>
        </p:nvSpPr>
        <p:spPr/>
        <p:txBody>
          <a:bodyPr/>
          <a:lstStyle/>
          <a:p>
            <a:fld id="{86DBB170-65B6-4A16-9471-937CDBAE593B}" type="slidenum">
              <a:rPr lang="en-US" smtClean="0"/>
              <a:t>28</a:t>
            </a:fld>
            <a:endParaRPr lang="en-US"/>
          </a:p>
        </p:txBody>
      </p:sp>
    </p:spTree>
    <p:extLst>
      <p:ext uri="{BB962C8B-B14F-4D97-AF65-F5344CB8AC3E}">
        <p14:creationId xmlns:p14="http://schemas.microsoft.com/office/powerpoint/2010/main" val="22510371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2400" i="1" dirty="0"/>
              <a:t>I</a:t>
            </a:r>
            <a:r>
              <a:rPr lang="nb-NO" sz="2400" i="1" baseline="0" dirty="0"/>
              <a:t> denne sliden kan du på forhånd skrive inn navnet på menigheten din, samt innsamlet beløp for 2023. Beløpet kan søkes opp på Fasteaksjonen.no. </a:t>
            </a:r>
          </a:p>
          <a:p>
            <a:endParaRPr lang="nb-NO" sz="2400" i="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Altså, for 2 kinobilletter eller 12 halvlitere Pepsi Max kan ett menneske få tilgang til rent vann resten av livet.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I fjor samlet konfirmanter og andre i </a:t>
            </a:r>
            <a:r>
              <a:rPr lang="nb-NO" sz="1200" b="1" i="1" kern="1200" dirty="0">
                <a:solidFill>
                  <a:schemeClr val="tx1"/>
                </a:solidFill>
                <a:effectLst/>
                <a:latin typeface="+mn-lt"/>
                <a:ea typeface="+mn-ea"/>
                <a:cs typeface="+mn-cs"/>
              </a:rPr>
              <a:t>(sett inn navnet på aktuell menighet)</a:t>
            </a:r>
            <a:r>
              <a:rPr lang="nb-NO" sz="1200" kern="1200" dirty="0">
                <a:solidFill>
                  <a:schemeClr val="tx1"/>
                </a:solidFill>
                <a:effectLst/>
                <a:latin typeface="+mn-lt"/>
                <a:ea typeface="+mn-ea"/>
                <a:cs typeface="+mn-cs"/>
              </a:rPr>
              <a:t> menighet inn </a:t>
            </a:r>
            <a:r>
              <a:rPr lang="nb-NO" sz="1200" kern="1200" dirty="0" err="1">
                <a:solidFill>
                  <a:schemeClr val="tx1"/>
                </a:solidFill>
                <a:effectLst/>
                <a:latin typeface="+mn-lt"/>
                <a:ea typeface="+mn-ea"/>
                <a:cs typeface="+mn-cs"/>
              </a:rPr>
              <a:t>X</a:t>
            </a:r>
            <a:r>
              <a:rPr lang="nb-NO" sz="1200" kern="1200" dirty="0">
                <a:solidFill>
                  <a:schemeClr val="tx1"/>
                </a:solidFill>
                <a:effectLst/>
                <a:latin typeface="+mn-lt"/>
                <a:ea typeface="+mn-ea"/>
                <a:cs typeface="+mn-cs"/>
              </a:rPr>
              <a:t> </a:t>
            </a:r>
            <a:r>
              <a:rPr lang="nb-NO" sz="1200" b="1" i="1" kern="1200" dirty="0">
                <a:solidFill>
                  <a:schemeClr val="tx1"/>
                </a:solidFill>
                <a:effectLst/>
                <a:latin typeface="+mn-lt"/>
                <a:ea typeface="+mn-ea"/>
                <a:cs typeface="+mn-cs"/>
              </a:rPr>
              <a:t>(legg inn aktuelt beløp i sliden)</a:t>
            </a:r>
            <a:r>
              <a:rPr lang="nb-NO" sz="1200" kern="1200" dirty="0">
                <a:solidFill>
                  <a:schemeClr val="tx1"/>
                </a:solidFill>
                <a:effectLst/>
                <a:latin typeface="+mn-lt"/>
                <a:ea typeface="+mn-ea"/>
                <a:cs typeface="+mn-cs"/>
              </a:rPr>
              <a:t> kroner.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Hvor mange mennesker fikk da rent vann? </a:t>
            </a:r>
            <a:r>
              <a:rPr lang="nb-NO" sz="1200" b="1" i="1" kern="1200" dirty="0">
                <a:solidFill>
                  <a:schemeClr val="tx1"/>
                </a:solidFill>
                <a:effectLst/>
                <a:latin typeface="+mn-lt"/>
                <a:ea typeface="+mn-ea"/>
                <a:cs typeface="+mn-cs"/>
              </a:rPr>
              <a:t>(Be gjerne konfirmantene regne ut)</a:t>
            </a:r>
            <a:r>
              <a:rPr lang="nb-NO"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a:solidFill>
                  <a:schemeClr val="tx1"/>
                </a:solidFill>
                <a:effectLst/>
                <a:latin typeface="+mn-lt"/>
                <a:ea typeface="+mn-ea"/>
                <a:cs typeface="+mn-cs"/>
              </a:rPr>
              <a:t>Tenk </a:t>
            </a:r>
            <a:r>
              <a:rPr lang="nb-NO" sz="1200" kern="1200" dirty="0">
                <a:solidFill>
                  <a:schemeClr val="tx1"/>
                </a:solidFill>
                <a:effectLst/>
                <a:latin typeface="+mn-lt"/>
                <a:ea typeface="+mn-ea"/>
                <a:cs typeface="+mn-cs"/>
              </a:rPr>
              <a:t>det, i fjor bidro altså menigheten til at </a:t>
            </a:r>
            <a:r>
              <a:rPr lang="nb-NO" sz="1200" kern="1200" dirty="0" err="1">
                <a:solidFill>
                  <a:schemeClr val="tx1"/>
                </a:solidFill>
                <a:effectLst/>
                <a:latin typeface="+mn-lt"/>
                <a:ea typeface="+mn-ea"/>
                <a:cs typeface="+mn-cs"/>
              </a:rPr>
              <a:t>X</a:t>
            </a:r>
            <a:r>
              <a:rPr lang="nb-NO" sz="1200" kern="1200" dirty="0">
                <a:solidFill>
                  <a:schemeClr val="tx1"/>
                </a:solidFill>
                <a:effectLst/>
                <a:latin typeface="+mn-lt"/>
                <a:ea typeface="+mn-ea"/>
                <a:cs typeface="+mn-cs"/>
              </a:rPr>
              <a:t> antall mennesker fikk varig tilgang til rent vann!</a:t>
            </a:r>
          </a:p>
          <a:p>
            <a:endParaRPr lang="nb-NO" dirty="0"/>
          </a:p>
        </p:txBody>
      </p:sp>
    </p:spTree>
    <p:extLst>
      <p:ext uri="{BB962C8B-B14F-4D97-AF65-F5344CB8AC3E}">
        <p14:creationId xmlns:p14="http://schemas.microsoft.com/office/powerpoint/2010/main" val="31394101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nb-NO" dirty="0"/>
              <a:t>Først et lite tankeeksperiment. Se for deg at du har spart 200 kroner for å kjøpe deg noe du ønsker deg. Men når du kommer i butikken, er de 200 kronene dine plutselig bare verdt 10 kroner. </a:t>
            </a:r>
          </a:p>
          <a:p>
            <a:pPr>
              <a:defRPr/>
            </a:pPr>
            <a:r>
              <a:rPr lang="nb-NO" dirty="0"/>
              <a:t> </a:t>
            </a:r>
          </a:p>
          <a:p>
            <a:pPr>
              <a:defRPr/>
            </a:pPr>
            <a:r>
              <a:rPr lang="nb-NO" dirty="0"/>
              <a:t>Det høres jo helt sprøtt ut… </a:t>
            </a:r>
          </a:p>
          <a:p>
            <a:pPr>
              <a:defRPr/>
            </a:pPr>
            <a:endParaRPr lang="nb-NO" b="1" i="1" dirty="0"/>
          </a:p>
          <a:p>
            <a:pPr>
              <a:defRPr/>
            </a:pPr>
            <a:r>
              <a:rPr lang="nb-NO" b="1" i="1" dirty="0"/>
              <a:t>(Klikk en gang)</a:t>
            </a:r>
            <a:r>
              <a:rPr lang="nb-NO" dirty="0"/>
              <a:t> Men dette skjedde faktisk i Libanon i 2019, da landet opplevde en økonomisk kollaps. Bankene gikk mer eller mindre tom for kontanter, og det var nesten umulig for folk å få tak i sparepengene sine. </a:t>
            </a:r>
          </a:p>
          <a:p>
            <a:endParaRPr lang="en-US" dirty="0"/>
          </a:p>
        </p:txBody>
      </p:sp>
      <p:sp>
        <p:nvSpPr>
          <p:cNvPr id="4" name="Slide Number Placeholder 3"/>
          <p:cNvSpPr>
            <a:spLocks noGrp="1"/>
          </p:cNvSpPr>
          <p:nvPr>
            <p:ph type="sldNum" sz="quarter" idx="5"/>
          </p:nvPr>
        </p:nvSpPr>
        <p:spPr/>
        <p:txBody>
          <a:bodyPr/>
          <a:lstStyle/>
          <a:p>
            <a:fld id="{86DBB170-65B6-4A16-9471-937CDBAE593B}" type="slidenum">
              <a:rPr lang="en-US" smtClean="0"/>
              <a:t>3</a:t>
            </a:fld>
            <a:endParaRPr lang="en-US"/>
          </a:p>
        </p:txBody>
      </p:sp>
    </p:spTree>
    <p:extLst>
      <p:ext uri="{BB962C8B-B14F-4D97-AF65-F5344CB8AC3E}">
        <p14:creationId xmlns:p14="http://schemas.microsoft.com/office/powerpoint/2010/main" val="39760427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a:t>Nå skal vi snakke om hvordan vi kan samle inn penger i</a:t>
            </a:r>
            <a:r>
              <a:rPr lang="nb-NO" baseline="0"/>
              <a:t> Fasteaksjonen.</a:t>
            </a:r>
            <a:endParaRPr lang="nb-NO"/>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E67AF7-6CCD-4B2E-9CCD-3FFDB8B6620E}"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90336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1200" kern="1200">
                <a:solidFill>
                  <a:schemeClr val="tx1"/>
                </a:solidFill>
                <a:effectLst/>
                <a:latin typeface="+mn-lt"/>
                <a:ea typeface="+mn-ea"/>
                <a:cs typeface="+mn-cs"/>
              </a:rPr>
              <a:t>Konfirmanter over hele landet deltar i Fasteaksjonen. </a:t>
            </a:r>
          </a:p>
          <a:p>
            <a:endParaRPr lang="nb-NO" sz="1200" kern="1200">
              <a:solidFill>
                <a:schemeClr val="tx1"/>
              </a:solidFill>
              <a:effectLst/>
              <a:latin typeface="+mn-lt"/>
              <a:ea typeface="+mn-ea"/>
              <a:cs typeface="+mn-cs"/>
            </a:endParaRPr>
          </a:p>
          <a:p>
            <a:r>
              <a:rPr lang="nb-NO" sz="1200" kern="1200">
                <a:solidFill>
                  <a:schemeClr val="tx1"/>
                </a:solidFill>
                <a:effectLst/>
                <a:latin typeface="+mn-lt"/>
                <a:ea typeface="+mn-ea"/>
                <a:cs typeface="+mn-cs"/>
              </a:rPr>
              <a:t>Summen av den innsatsen hver og en av dere gjør, blir til sammen noe stort. </a:t>
            </a:r>
          </a:p>
          <a:p>
            <a:r>
              <a:rPr lang="nb-NO" sz="1200" kern="1200">
                <a:solidFill>
                  <a:schemeClr val="tx1"/>
                </a:solidFill>
                <a:effectLst/>
                <a:latin typeface="+mn-lt"/>
                <a:ea typeface="+mn-ea"/>
                <a:cs typeface="+mn-cs"/>
              </a:rPr>
              <a:t>I fjor ble det samlet inn </a:t>
            </a:r>
            <a:r>
              <a:rPr lang="nb-NO" sz="1200" b="1" i="1" kern="1200">
                <a:solidFill>
                  <a:schemeClr val="tx1"/>
                </a:solidFill>
                <a:effectLst/>
                <a:latin typeface="+mn-lt"/>
                <a:ea typeface="+mn-ea"/>
                <a:cs typeface="+mn-cs"/>
              </a:rPr>
              <a:t>35 millioner kroner</a:t>
            </a:r>
            <a:r>
              <a:rPr lang="nb-NO" sz="1200" kern="1200">
                <a:solidFill>
                  <a:schemeClr val="tx1"/>
                </a:solidFill>
                <a:effectLst/>
                <a:latin typeface="+mn-lt"/>
                <a:ea typeface="+mn-ea"/>
                <a:cs typeface="+mn-cs"/>
              </a:rPr>
              <a:t>! Nå skal vi snakke om innsamling.</a:t>
            </a:r>
          </a:p>
        </p:txBody>
      </p:sp>
      <p:sp>
        <p:nvSpPr>
          <p:cNvPr id="4" name="Slide Number Placeholder 3"/>
          <p:cNvSpPr>
            <a:spLocks noGrp="1"/>
          </p:cNvSpPr>
          <p:nvPr>
            <p:ph type="sldNum" sz="quarter" idx="10"/>
          </p:nvPr>
        </p:nvSpPr>
        <p:spPr/>
        <p:txBody>
          <a:bodyPr/>
          <a:lstStyle/>
          <a:p>
            <a:fld id="{86DBB170-65B6-4A16-9471-937CDBAE593B}" type="slidenum">
              <a:rPr lang="en-US" smtClean="0"/>
              <a:t>31</a:t>
            </a:fld>
            <a:endParaRPr lang="en-US"/>
          </a:p>
        </p:txBody>
      </p:sp>
    </p:spTree>
    <p:extLst>
      <p:ext uri="{BB962C8B-B14F-4D97-AF65-F5344CB8AC3E}">
        <p14:creationId xmlns:p14="http://schemas.microsoft.com/office/powerpoint/2010/main" val="3656055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a:solidFill>
                  <a:schemeClr val="tx1"/>
                </a:solidFill>
                <a:effectLst/>
                <a:latin typeface="+mn-lt"/>
                <a:ea typeface="+mn-ea"/>
                <a:cs typeface="+mn-cs"/>
              </a:rPr>
              <a:t>Dere skal ha sponsorløp for å samle inn penger til Fasteaksjonen. Det betyr at dere selv skal finne sponsorer som sponser dere med et valgfritt beløp eller et fast beløp for hver runde dere går, løper eller går på ski. </a:t>
            </a:r>
            <a:endParaRPr lang="nb-NO" sz="1200" i="1"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l" defTabSz="2438338" rtl="0" eaLnBrk="1" fontAlgn="auto" latinLnBrk="0" hangingPunct="0">
              <a:lnSpc>
                <a:spcPct val="90000"/>
              </a:lnSpc>
              <a:spcBef>
                <a:spcPts val="4500"/>
              </a:spcBef>
              <a:spcAft>
                <a:spcPts val="0"/>
              </a:spcAft>
              <a:buClrTx/>
              <a:buSzTx/>
              <a:buFontTx/>
              <a:buNone/>
              <a:tabLst/>
              <a:defRPr/>
            </a:pPr>
            <a:fld id="{A11CCBD9-F041-49FB-8E86-CE542CBB5158}" type="slidenum">
              <a:rPr kumimoji="0" lang="nb-NO" sz="4800" b="0" i="0" u="none" strike="noStrike" kern="0" cap="none" spc="0" normalizeH="0" baseline="0" noProof="0" smtClean="0">
                <a:ln>
                  <a:noFill/>
                </a:ln>
                <a:solidFill>
                  <a:prstClr val="black"/>
                </a:solidFill>
                <a:effectLst/>
                <a:uLnTx/>
                <a:uFillTx/>
                <a:latin typeface="Calibri" panose="020F0502020204030204"/>
                <a:ea typeface="Verdana"/>
                <a:cs typeface="+mn-cs"/>
                <a:sym typeface="Verdana"/>
              </a:rPr>
              <a:pPr marL="0" marR="0" lvl="0" indent="0" algn="l" defTabSz="2438338" rtl="0" eaLnBrk="1" fontAlgn="auto" latinLnBrk="0" hangingPunct="0">
                <a:lnSpc>
                  <a:spcPct val="90000"/>
                </a:lnSpc>
                <a:spcBef>
                  <a:spcPts val="4500"/>
                </a:spcBef>
                <a:spcAft>
                  <a:spcPts val="0"/>
                </a:spcAft>
                <a:buClrTx/>
                <a:buSzTx/>
                <a:buFontTx/>
                <a:buNone/>
                <a:tabLst/>
                <a:defRPr/>
              </a:pPr>
              <a:t>32</a:t>
            </a:fld>
            <a:endParaRPr kumimoji="0" lang="nb-NO" sz="4800" b="0" i="0" u="none" strike="noStrike" kern="0" cap="none" spc="0" normalizeH="0" baseline="0" noProof="0">
              <a:ln>
                <a:noFill/>
              </a:ln>
              <a:solidFill>
                <a:prstClr val="black"/>
              </a:solidFill>
              <a:effectLst/>
              <a:uLnTx/>
              <a:uFillTx/>
              <a:latin typeface="Calibri" panose="020F0502020204030204"/>
              <a:ea typeface="Verdana"/>
              <a:cs typeface="+mn-cs"/>
              <a:sym typeface="Verdana"/>
            </a:endParaRPr>
          </a:p>
        </p:txBody>
      </p:sp>
    </p:spTree>
    <p:extLst>
      <p:ext uri="{BB962C8B-B14F-4D97-AF65-F5344CB8AC3E}">
        <p14:creationId xmlns:p14="http://schemas.microsoft.com/office/powerpoint/2010/main" val="41235268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a:solidFill>
                  <a:schemeClr val="tx1"/>
                </a:solidFill>
                <a:effectLst/>
                <a:latin typeface="+mn-lt"/>
                <a:ea typeface="+mn-ea"/>
                <a:cs typeface="+mn-cs"/>
              </a:rPr>
              <a:t>Aller først sender dere en ferdig skrevet melding til de dere ønsker å spørre om å være sponsorer. Det kan være tanter, onkler, besteforeldre, naboer, faddere – ja, kanskje de som kommer i konfirmasjonen din? Vær kreativ! </a:t>
            </a:r>
          </a:p>
          <a:p>
            <a:endParaRPr lang="nb-NO"/>
          </a:p>
        </p:txBody>
      </p:sp>
      <p:sp>
        <p:nvSpPr>
          <p:cNvPr id="4" name="Slide Number Placeholder 3"/>
          <p:cNvSpPr>
            <a:spLocks noGrp="1"/>
          </p:cNvSpPr>
          <p:nvPr>
            <p:ph type="sldNum" sz="quarter" idx="10"/>
          </p:nvPr>
        </p:nvSpPr>
        <p:spPr/>
        <p:txBody>
          <a:bodyPr/>
          <a:lstStyle/>
          <a:p>
            <a:fld id="{86DBB170-65B6-4A16-9471-937CDBAE593B}" type="slidenum">
              <a:rPr lang="en-US" smtClean="0"/>
              <a:t>33</a:t>
            </a:fld>
            <a:endParaRPr lang="en-US"/>
          </a:p>
        </p:txBody>
      </p:sp>
    </p:spTree>
    <p:extLst>
      <p:ext uri="{BB962C8B-B14F-4D97-AF65-F5344CB8AC3E}">
        <p14:creationId xmlns:p14="http://schemas.microsoft.com/office/powerpoint/2010/main" val="23062097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a:solidFill>
                  <a:schemeClr val="tx1"/>
                </a:solidFill>
                <a:effectLst/>
                <a:latin typeface="+mn-lt"/>
                <a:ea typeface="+mn-ea"/>
                <a:cs typeface="+mn-cs"/>
              </a:rPr>
              <a:t>Når du leter etter sponsorer, kan det være lurt å ha tenkt gjennom hvor mange runder du tror du kan klare å løpe innenfor den oppgitte tiden.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a:solidFill>
                  <a:schemeClr val="tx1"/>
                </a:solidFill>
                <a:effectLst/>
                <a:latin typeface="+mn-lt"/>
                <a:ea typeface="+mn-ea"/>
                <a:cs typeface="+mn-cs"/>
              </a:rPr>
              <a:t>Her er det viktig å være ærlig på hvor mange runder du faktisk tror du kommer til å gå, løpe eller gå på ski. Det kan jo være litt kjedelig hvis bestemor sponser deg med 100 kroner per runde, og du løper 10 runder, mens bestemor egentlig tenkte å sponse deg med 200 kroner totalt. </a:t>
            </a:r>
          </a:p>
          <a:p>
            <a:endParaRPr lang="nb-NO"/>
          </a:p>
        </p:txBody>
      </p:sp>
      <p:sp>
        <p:nvSpPr>
          <p:cNvPr id="4" name="Slide Number Placeholder 3"/>
          <p:cNvSpPr>
            <a:spLocks noGrp="1"/>
          </p:cNvSpPr>
          <p:nvPr>
            <p:ph type="sldNum" sz="quarter" idx="10"/>
          </p:nvPr>
        </p:nvSpPr>
        <p:spPr/>
        <p:txBody>
          <a:bodyPr/>
          <a:lstStyle/>
          <a:p>
            <a:fld id="{86DBB170-65B6-4A16-9471-937CDBAE593B}" type="slidenum">
              <a:rPr lang="en-US" smtClean="0"/>
              <a:t>34</a:t>
            </a:fld>
            <a:endParaRPr lang="en-US"/>
          </a:p>
        </p:txBody>
      </p:sp>
    </p:spTree>
    <p:extLst>
      <p:ext uri="{BB962C8B-B14F-4D97-AF65-F5344CB8AC3E}">
        <p14:creationId xmlns:p14="http://schemas.microsoft.com/office/powerpoint/2010/main" val="35896849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a:solidFill>
                  <a:schemeClr val="tx1"/>
                </a:solidFill>
                <a:effectLst/>
                <a:latin typeface="+mn-lt"/>
                <a:ea typeface="+mn-ea"/>
                <a:cs typeface="+mn-cs"/>
              </a:rPr>
              <a:t>Sponsorene dine registreres. Og så gjenstår det å gå, løpe eller gå på ski så mange runder du klarer på den oppsatte tiden. Hver runde teller. Og for hver runde du løper, samler du inn mer penger til Fasteaksjonen. </a:t>
            </a:r>
          </a:p>
          <a:p>
            <a:endParaRPr lang="nb-NO"/>
          </a:p>
        </p:txBody>
      </p:sp>
      <p:sp>
        <p:nvSpPr>
          <p:cNvPr id="4" name="Slide Number Placeholder 3"/>
          <p:cNvSpPr>
            <a:spLocks noGrp="1"/>
          </p:cNvSpPr>
          <p:nvPr>
            <p:ph type="sldNum" sz="quarter" idx="10"/>
          </p:nvPr>
        </p:nvSpPr>
        <p:spPr/>
        <p:txBody>
          <a:bodyPr/>
          <a:lstStyle/>
          <a:p>
            <a:fld id="{86DBB170-65B6-4A16-9471-937CDBAE593B}" type="slidenum">
              <a:rPr lang="en-US" smtClean="0"/>
              <a:t>35</a:t>
            </a:fld>
            <a:endParaRPr lang="en-US"/>
          </a:p>
        </p:txBody>
      </p:sp>
    </p:spTree>
    <p:extLst>
      <p:ext uri="{BB962C8B-B14F-4D97-AF65-F5344CB8AC3E}">
        <p14:creationId xmlns:p14="http://schemas.microsoft.com/office/powerpoint/2010/main" val="18900474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a:solidFill>
                  <a:schemeClr val="tx1"/>
                </a:solidFill>
                <a:effectLst/>
                <a:latin typeface="+mn-lt"/>
                <a:ea typeface="+mn-ea"/>
                <a:cs typeface="+mn-cs"/>
              </a:rPr>
              <a:t>Når løpet er ferdig, og rundene registrert, sender du melding til sponsorene dine og forteller hvordan det gikk.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a:solidFill>
                  <a:schemeClr val="tx1"/>
                </a:solidFill>
                <a:effectLst/>
                <a:latin typeface="+mn-lt"/>
                <a:ea typeface="+mn-ea"/>
                <a:cs typeface="+mn-cs"/>
              </a:rPr>
              <a:t>Hver sponsor får da vite hvor mye de skal betale inn – og hvordan de skal gjøre det. </a:t>
            </a:r>
          </a:p>
          <a:p>
            <a:endParaRPr lang="nb-NO" sz="1200" i="1"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l" defTabSz="2438338" rtl="0" eaLnBrk="1" fontAlgn="auto" latinLnBrk="0" hangingPunct="0">
              <a:lnSpc>
                <a:spcPct val="90000"/>
              </a:lnSpc>
              <a:spcBef>
                <a:spcPts val="4500"/>
              </a:spcBef>
              <a:spcAft>
                <a:spcPts val="0"/>
              </a:spcAft>
              <a:buClrTx/>
              <a:buSzTx/>
              <a:buFontTx/>
              <a:buNone/>
              <a:tabLst/>
              <a:defRPr/>
            </a:pPr>
            <a:fld id="{A11CCBD9-F041-49FB-8E86-CE542CBB5158}" type="slidenum">
              <a:rPr kumimoji="0" lang="nb-NO" sz="4800" b="0" i="0" u="none" strike="noStrike" kern="0" cap="none" spc="0" normalizeH="0" baseline="0" noProof="0" smtClean="0">
                <a:ln>
                  <a:noFill/>
                </a:ln>
                <a:solidFill>
                  <a:prstClr val="black"/>
                </a:solidFill>
                <a:effectLst/>
                <a:uLnTx/>
                <a:uFillTx/>
                <a:latin typeface="Calibri" panose="020F0502020204030204"/>
                <a:ea typeface="Verdana"/>
                <a:cs typeface="+mn-cs"/>
                <a:sym typeface="Verdana"/>
              </a:rPr>
              <a:pPr marL="0" marR="0" lvl="0" indent="0" algn="l" defTabSz="2438338" rtl="0" eaLnBrk="1" fontAlgn="auto" latinLnBrk="0" hangingPunct="0">
                <a:lnSpc>
                  <a:spcPct val="90000"/>
                </a:lnSpc>
                <a:spcBef>
                  <a:spcPts val="4500"/>
                </a:spcBef>
                <a:spcAft>
                  <a:spcPts val="0"/>
                </a:spcAft>
                <a:buClrTx/>
                <a:buSzTx/>
                <a:buFontTx/>
                <a:buNone/>
                <a:tabLst/>
                <a:defRPr/>
              </a:pPr>
              <a:t>36</a:t>
            </a:fld>
            <a:endParaRPr kumimoji="0" lang="nb-NO" sz="4800" b="0" i="0" u="none" strike="noStrike" kern="0" cap="none" spc="0" normalizeH="0" baseline="0" noProof="0">
              <a:ln>
                <a:noFill/>
              </a:ln>
              <a:solidFill>
                <a:prstClr val="black"/>
              </a:solidFill>
              <a:effectLst/>
              <a:uLnTx/>
              <a:uFillTx/>
              <a:latin typeface="Calibri" panose="020F0502020204030204"/>
              <a:ea typeface="Verdana"/>
              <a:cs typeface="+mn-cs"/>
              <a:sym typeface="Verdana"/>
            </a:endParaRPr>
          </a:p>
        </p:txBody>
      </p:sp>
    </p:spTree>
    <p:extLst>
      <p:ext uri="{BB962C8B-B14F-4D97-AF65-F5344CB8AC3E}">
        <p14:creationId xmlns:p14="http://schemas.microsoft.com/office/powerpoint/2010/main" val="38028797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 typeface="+mj-lt"/>
              <a:buNone/>
              <a:tabLst/>
              <a:defRPr/>
            </a:pPr>
            <a:r>
              <a:rPr lang="nb-NO" sz="1200" kern="1200">
                <a:solidFill>
                  <a:schemeClr val="tx1"/>
                </a:solidFill>
                <a:effectLst/>
                <a:latin typeface="+mn-lt"/>
                <a:ea typeface="+mn-ea"/>
                <a:cs typeface="+mn-cs"/>
              </a:rPr>
              <a:t>Vi har nå sett noen </a:t>
            </a:r>
            <a:r>
              <a:rPr lang="nb-NO" sz="1200" b="1" i="1" kern="1200">
                <a:solidFill>
                  <a:schemeClr val="tx1"/>
                </a:solidFill>
                <a:effectLst/>
                <a:latin typeface="+mn-lt"/>
                <a:ea typeface="+mn-ea"/>
                <a:cs typeface="+mn-cs"/>
              </a:rPr>
              <a:t>eksempler</a:t>
            </a:r>
            <a:r>
              <a:rPr lang="nb-NO" sz="1200" kern="1200">
                <a:solidFill>
                  <a:schemeClr val="tx1"/>
                </a:solidFill>
                <a:effectLst/>
                <a:latin typeface="+mn-lt"/>
                <a:ea typeface="+mn-ea"/>
                <a:cs typeface="+mn-cs"/>
              </a:rPr>
              <a:t> på hvordan Kirkens Nødhjelp arbeider. I Fasteaksjonen samler dere inn penger til </a:t>
            </a:r>
            <a:r>
              <a:rPr lang="nb-NO" sz="1200" b="1" i="1" kern="1200">
                <a:solidFill>
                  <a:schemeClr val="tx1"/>
                </a:solidFill>
                <a:effectLst/>
                <a:latin typeface="+mn-lt"/>
                <a:ea typeface="+mn-ea"/>
                <a:cs typeface="+mn-cs"/>
              </a:rPr>
              <a:t>alt </a:t>
            </a:r>
            <a:r>
              <a:rPr lang="nb-NO" sz="1200" kern="1200">
                <a:solidFill>
                  <a:schemeClr val="tx1"/>
                </a:solidFill>
                <a:effectLst/>
                <a:latin typeface="+mn-lt"/>
                <a:ea typeface="+mn-ea"/>
                <a:cs typeface="+mn-cs"/>
              </a:rPr>
              <a:t>Kirkens Nødhjelps arbeid, og pengene brukes der de til enhver trengs mest. </a:t>
            </a:r>
          </a:p>
          <a:p>
            <a:pPr marL="0" marR="0" lvl="0" indent="0" algn="l" defTabSz="914400" rtl="0" eaLnBrk="1" fontAlgn="auto" latinLnBrk="0" hangingPunct="1">
              <a:lnSpc>
                <a:spcPct val="107000"/>
              </a:lnSpc>
              <a:spcBef>
                <a:spcPts val="0"/>
              </a:spcBef>
              <a:spcAft>
                <a:spcPts val="800"/>
              </a:spcAft>
              <a:buClrTx/>
              <a:buSzTx/>
              <a:buFont typeface="+mj-lt"/>
              <a:buNone/>
              <a:tabLst/>
              <a:defRPr/>
            </a:pPr>
            <a:endParaRPr lang="nb-NO" sz="1200" kern="1200">
              <a:solidFill>
                <a:schemeClr val="tx1"/>
              </a:solidFill>
              <a:effectLst/>
              <a:latin typeface="+mn-lt"/>
              <a:ea typeface="+mn-ea"/>
              <a:cs typeface="+mn-cs"/>
            </a:endParaRPr>
          </a:p>
          <a:p>
            <a:pPr marL="0" marR="0" lvl="0" indent="0" algn="l" defTabSz="914400" rtl="0" eaLnBrk="1" fontAlgn="auto" latinLnBrk="0" hangingPunct="1">
              <a:lnSpc>
                <a:spcPct val="107000"/>
              </a:lnSpc>
              <a:spcBef>
                <a:spcPts val="0"/>
              </a:spcBef>
              <a:spcAft>
                <a:spcPts val="800"/>
              </a:spcAft>
              <a:buClrTx/>
              <a:buSzTx/>
              <a:buFont typeface="+mj-lt"/>
              <a:buNone/>
              <a:tabLst/>
              <a:defRPr/>
            </a:pPr>
            <a:r>
              <a:rPr lang="nb-NO" sz="1200" kern="1200">
                <a:solidFill>
                  <a:schemeClr val="tx1"/>
                </a:solidFill>
                <a:effectLst/>
                <a:latin typeface="+mn-lt"/>
                <a:ea typeface="+mn-ea"/>
                <a:cs typeface="+mn-cs"/>
              </a:rPr>
              <a:t>Fasteaksjonen gir altså Kirkens Nødhjelp mulighet til å redde liv i krig og katastrofer, men også mulighet til å forandre liv på sikt. Dette har vi sett eksempler på i dag. Det ER håp i en dråpe vann! Og det er håp i den innsatsen dere gjør for Fasteaksjonen. Tusen takk for at dere gjør Kirkens Nødhjelps arbeid mulig!</a:t>
            </a:r>
            <a:r>
              <a:rPr lang="nb-NO" sz="1200" b="1" kern="1200">
                <a:solidFill>
                  <a:schemeClr val="tx1"/>
                </a:solidFill>
                <a:effectLst/>
                <a:latin typeface="+mn-lt"/>
                <a:ea typeface="+mn-ea"/>
                <a:cs typeface="+mn-cs"/>
              </a:rPr>
              <a:t> </a:t>
            </a:r>
          </a:p>
          <a:p>
            <a:pPr marL="0" marR="0" lvl="0" indent="0" algn="l" defTabSz="914400" rtl="0" eaLnBrk="1" fontAlgn="auto" latinLnBrk="0" hangingPunct="1">
              <a:lnSpc>
                <a:spcPct val="107000"/>
              </a:lnSpc>
              <a:spcBef>
                <a:spcPts val="0"/>
              </a:spcBef>
              <a:spcAft>
                <a:spcPts val="800"/>
              </a:spcAft>
              <a:buClrTx/>
              <a:buSzTx/>
              <a:buFont typeface="+mj-lt"/>
              <a:buNone/>
              <a:tabLst/>
              <a:defRPr/>
            </a:pPr>
            <a:endParaRPr lang="nb-NO" sz="1200" b="1" i="1" kern="1200">
              <a:solidFill>
                <a:schemeClr val="tx1"/>
              </a:solidFill>
              <a:effectLst/>
              <a:latin typeface="+mn-lt"/>
              <a:ea typeface="+mn-ea"/>
              <a:cs typeface="+mn-cs"/>
            </a:endParaRPr>
          </a:p>
          <a:p>
            <a:pPr marL="0" marR="0" lvl="0" indent="0" algn="l" defTabSz="914400" rtl="0" eaLnBrk="1" fontAlgn="auto" latinLnBrk="0" hangingPunct="1">
              <a:lnSpc>
                <a:spcPct val="107000"/>
              </a:lnSpc>
              <a:spcBef>
                <a:spcPts val="0"/>
              </a:spcBef>
              <a:spcAft>
                <a:spcPts val="800"/>
              </a:spcAft>
              <a:buClrTx/>
              <a:buSzTx/>
              <a:buFont typeface="+mj-lt"/>
              <a:buNone/>
              <a:tabLst/>
              <a:defRPr/>
            </a:pPr>
            <a:r>
              <a:rPr lang="nb-NO" sz="1200" b="1" i="1" kern="1200">
                <a:solidFill>
                  <a:schemeClr val="tx1"/>
                </a:solidFill>
                <a:effectLst/>
                <a:latin typeface="+mn-lt"/>
                <a:ea typeface="+mn-ea"/>
                <a:cs typeface="+mn-cs"/>
              </a:rPr>
              <a:t>(Klikk for ny slide)</a:t>
            </a:r>
            <a:endParaRPr lang="nb-NO" sz="1200" kern="1200">
              <a:solidFill>
                <a:schemeClr val="tx1"/>
              </a:solidFill>
              <a:effectLst/>
              <a:latin typeface="+mn-lt"/>
              <a:ea typeface="+mn-ea"/>
              <a:cs typeface="+mn-cs"/>
            </a:endParaRPr>
          </a:p>
          <a:p>
            <a:pPr marL="0" lvl="0" indent="0">
              <a:lnSpc>
                <a:spcPct val="107000"/>
              </a:lnSpc>
              <a:spcAft>
                <a:spcPts val="800"/>
              </a:spcAft>
              <a:buFont typeface="+mj-lt"/>
              <a:buNone/>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E67AF7-6CCD-4B2E-9CCD-3FFDB8B6620E}"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57894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a:solidFill>
                  <a:schemeClr val="tx1"/>
                </a:solidFill>
                <a:effectLst/>
                <a:latin typeface="+mn-lt"/>
                <a:ea typeface="+mn-ea"/>
                <a:cs typeface="+mn-cs"/>
              </a:rPr>
              <a:t>Og tusen takk for at DU er med på å redde og forandre liv!</a:t>
            </a:r>
          </a:p>
          <a:p>
            <a:endParaRPr lang="en-US"/>
          </a:p>
        </p:txBody>
      </p:sp>
      <p:sp>
        <p:nvSpPr>
          <p:cNvPr id="4" name="Slide Number Placeholder 3"/>
          <p:cNvSpPr>
            <a:spLocks noGrp="1"/>
          </p:cNvSpPr>
          <p:nvPr>
            <p:ph type="sldNum" sz="quarter" idx="5"/>
          </p:nvPr>
        </p:nvSpPr>
        <p:spPr/>
        <p:txBody>
          <a:bodyPr/>
          <a:lstStyle/>
          <a:p>
            <a:fld id="{86DBB170-65B6-4A16-9471-937CDBAE593B}" type="slidenum">
              <a:rPr lang="en-US" smtClean="0"/>
              <a:t>38</a:t>
            </a:fld>
            <a:endParaRPr lang="en-US"/>
          </a:p>
        </p:txBody>
      </p:sp>
    </p:spTree>
    <p:extLst>
      <p:ext uri="{BB962C8B-B14F-4D97-AF65-F5344CB8AC3E}">
        <p14:creationId xmlns:p14="http://schemas.microsoft.com/office/powerpoint/2010/main" val="28122052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i="1" kern="1200">
                <a:solidFill>
                  <a:schemeClr val="tx1"/>
                </a:solidFill>
                <a:effectLst/>
                <a:latin typeface="+mn-lt"/>
                <a:ea typeface="+mn-ea"/>
                <a:cs typeface="+mn-cs"/>
              </a:rPr>
              <a:t>SÅ</a:t>
            </a:r>
            <a:r>
              <a:rPr lang="nb-NO" sz="1200" kern="1200">
                <a:solidFill>
                  <a:schemeClr val="tx1"/>
                </a:solidFill>
                <a:effectLst/>
                <a:latin typeface="+mn-lt"/>
                <a:ea typeface="+mn-ea"/>
                <a:cs typeface="+mn-cs"/>
              </a:rPr>
              <a:t>: Hva ville DU gjort hvis pengene plutselig fikk mye mindre verdi? Hva ville du prioritert?</a:t>
            </a:r>
            <a:br>
              <a:rPr lang="nb-NO" sz="1200" kern="1200">
                <a:solidFill>
                  <a:schemeClr val="tx1"/>
                </a:solidFill>
                <a:effectLst/>
                <a:latin typeface="+mn-lt"/>
                <a:ea typeface="+mn-ea"/>
                <a:cs typeface="+mn-cs"/>
              </a:rPr>
            </a:br>
            <a:r>
              <a:rPr lang="nb-NO" sz="1200" kern="1200">
                <a:solidFill>
                  <a:schemeClr val="tx1"/>
                </a:solidFill>
                <a:effectLst/>
                <a:latin typeface="+mn-lt"/>
                <a:ea typeface="+mn-ea"/>
                <a:cs typeface="+mn-cs"/>
              </a:rPr>
              <a:t>Snakk litt sammen to og to.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DBB170-65B6-4A16-9471-937CDBAE59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00542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b="1" i="1" dirty="0"/>
              <a:t>(Ikon: Kirke)</a:t>
            </a:r>
            <a:endParaRPr lang="nb-NO" dirty="0"/>
          </a:p>
          <a:p>
            <a:r>
              <a:rPr lang="nb-NO" dirty="0"/>
              <a:t>Hvorfor skal vi snakke om dette i dag? Jo, fordi vi som kirke har et </a:t>
            </a:r>
            <a:r>
              <a:rPr lang="nb-NO" b="1" i="1" dirty="0"/>
              <a:t>særlig</a:t>
            </a:r>
            <a:r>
              <a:rPr lang="nb-NO" dirty="0"/>
              <a:t> ansvar for de i verden som lider nød. Det er dette vi kaller diakoni. Diakoni er kirkens omsorgstjeneste, og uttrykkes gjennom nestekjærlighet, inkluderende fellesskap, engasjement for klimaet og kamp for rettferdighet. </a:t>
            </a:r>
            <a:endParaRPr lang="nb-NO" dirty="0">
              <a:cs typeface="Calibri"/>
            </a:endParaRPr>
          </a:p>
          <a:p>
            <a:r>
              <a:rPr lang="nb-NO" dirty="0"/>
              <a:t> </a:t>
            </a:r>
            <a:endParaRPr lang="nb-NO" dirty="0">
              <a:cs typeface="Calibri"/>
            </a:endParaRPr>
          </a:p>
          <a:p>
            <a:r>
              <a:rPr lang="nb-NO" b="1" i="1" dirty="0"/>
              <a:t>(Klikk til nytt ikon: Kirkens Nødhjelps logo)</a:t>
            </a:r>
            <a:br>
              <a:rPr lang="nb-NO" b="1" i="1" dirty="0">
                <a:cs typeface="+mn-lt"/>
              </a:rPr>
            </a:br>
            <a:r>
              <a:rPr lang="nb-NO" b="1" i="1" dirty="0"/>
              <a:t> Kirkens Nødhjelp jobber på oppdrag fra kirkene i Norge, og er kirkenes egen bistandsorganisasjon. Det betyr at dere på en måte eier</a:t>
            </a:r>
            <a:r>
              <a:rPr lang="nb-NO" dirty="0"/>
              <a:t> Kirkens Nødhjelp. </a:t>
            </a:r>
            <a:endParaRPr lang="nb-NO" dirty="0">
              <a:cs typeface="Calibri"/>
            </a:endParaRPr>
          </a:p>
          <a:p>
            <a:r>
              <a:rPr lang="nb-NO" dirty="0"/>
              <a:t> </a:t>
            </a:r>
            <a:endParaRPr lang="nb-NO" dirty="0">
              <a:cs typeface="Calibri"/>
            </a:endParaRPr>
          </a:p>
          <a:p>
            <a:r>
              <a:rPr lang="nb-NO" dirty="0"/>
              <a:t>Kirkens Nødhjelp gir nødhjelp i krig og katastrofer over hele verden, men bidrar også til forandring gjennom langsiktige prosjekter for å skape varig utvikling. I dag skal vi se eksempler på noen av disse prosjektene. </a:t>
            </a:r>
            <a:endParaRPr lang="nb-NO" dirty="0">
              <a:cs typeface="Calibri"/>
            </a:endParaRPr>
          </a:p>
          <a:p>
            <a:r>
              <a:rPr lang="nb-NO" b="1" i="1" dirty="0"/>
              <a:t> </a:t>
            </a:r>
            <a:endParaRPr lang="nb-NO" dirty="0"/>
          </a:p>
          <a:p>
            <a:r>
              <a:rPr lang="nb-NO" b="1" i="1" dirty="0"/>
              <a:t>(Klikk til nytt ikon: Verden)</a:t>
            </a:r>
            <a:br>
              <a:rPr lang="nb-NO" b="1" i="1" dirty="0">
                <a:cs typeface="+mn-lt"/>
              </a:rPr>
            </a:br>
            <a:r>
              <a:rPr lang="nb-NO" b="1" i="1" dirty="0"/>
              <a:t> Kirkeårets fastetid, som vi nå er inne i, handler nettopp om å </a:t>
            </a:r>
            <a:r>
              <a:rPr lang="nb-NO" i="1" dirty="0"/>
              <a:t>rette blikket utover</a:t>
            </a:r>
            <a:r>
              <a:rPr lang="nb-NO" dirty="0"/>
              <a:t> og se dem som lider nød. Se dem som er på flukt. Se dem som mangler mat og vann. </a:t>
            </a:r>
            <a:endParaRPr lang="nb-NO" dirty="0">
              <a:cs typeface="Calibri"/>
            </a:endParaRPr>
          </a:p>
          <a:p>
            <a:r>
              <a:rPr lang="nb-NO" dirty="0"/>
              <a:t> </a:t>
            </a:r>
            <a:endParaRPr lang="nb-NO" dirty="0">
              <a:cs typeface="Calibri"/>
            </a:endParaRPr>
          </a:p>
          <a:p>
            <a:r>
              <a:rPr lang="nb-NO" b="1" i="1" dirty="0"/>
              <a:t>(Klikk til nytt ikon: Mennesker)</a:t>
            </a:r>
            <a:br>
              <a:rPr lang="nb-NO" b="1" i="1" dirty="0">
                <a:cs typeface="+mn-lt"/>
              </a:rPr>
            </a:br>
            <a:r>
              <a:rPr lang="nb-NO" b="1" i="1" dirty="0"/>
              <a:t> </a:t>
            </a:r>
            <a:r>
              <a:rPr lang="nb-NO" dirty="0"/>
              <a:t>Fastetiden kan inspirere oss til å gjøre noe for andre. Og her kommer DU inn. For nå er det </a:t>
            </a:r>
            <a:r>
              <a:rPr lang="nb-NO" i="1" dirty="0"/>
              <a:t>vår</a:t>
            </a:r>
            <a:r>
              <a:rPr lang="nb-NO" dirty="0"/>
              <a:t> tur til å redde og forandre liv.</a:t>
            </a:r>
            <a:endParaRPr lang="nb-NO" dirty="0">
              <a:cs typeface="Calibri"/>
            </a:endParaRPr>
          </a:p>
          <a:p>
            <a:r>
              <a:rPr lang="nb-NO" dirty="0"/>
              <a:t> </a:t>
            </a:r>
            <a:endParaRPr lang="nb-NO" dirty="0">
              <a:cs typeface="Calibri"/>
            </a:endParaRPr>
          </a:p>
          <a:p>
            <a:r>
              <a:rPr lang="nb-NO" b="1" i="1" dirty="0"/>
              <a:t>(Klikk til nytt ikon: Fastebøsse) </a:t>
            </a:r>
            <a:endParaRPr lang="nb-NO" dirty="0"/>
          </a:p>
          <a:p>
            <a:r>
              <a:rPr lang="nb-NO" dirty="0"/>
              <a:t>Og hvordan kan vi gjøre det? Jo, blant annet ved å delta i Kirkens Nødhjelps fasteaksjon 17. – 19. mars. </a:t>
            </a:r>
            <a:endParaRPr lang="nb-NO" dirty="0">
              <a:cs typeface="Calibri"/>
            </a:endParaRPr>
          </a:p>
          <a:p>
            <a:endParaRPr lang="nb-NO" dirty="0"/>
          </a:p>
          <a:p>
            <a:endParaRPr lang="nb-NO" dirty="0"/>
          </a:p>
          <a:p>
            <a:endParaRPr lang="nb-NO"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E67AF7-6CCD-4B2E-9CCD-3FFDB8B6620E}"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77583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Kirkens Nødhjelp gir nødhjelp i krig og katastrofer, og er blant annet tilstede på Gaza og i Ukraina. Kirkens Nødhjelp ga også livreddende hjelp da jordskjelvet rammet Syria og Tyrkia i fjor. </a:t>
            </a:r>
          </a:p>
          <a:p>
            <a:r>
              <a:rPr lang="nb-NO" dirty="0"/>
              <a:t> </a:t>
            </a:r>
            <a:endParaRPr lang="nb-NO" dirty="0">
              <a:cs typeface="Calibri"/>
            </a:endParaRPr>
          </a:p>
          <a:p>
            <a:r>
              <a:rPr lang="nb-NO" dirty="0"/>
              <a:t>På bildet ser vi en søskenflokk som henter hygienepakke og </a:t>
            </a:r>
            <a:r>
              <a:rPr lang="nb-NO" dirty="0" err="1"/>
              <a:t>vanndunker</a:t>
            </a:r>
            <a:r>
              <a:rPr lang="nb-NO" dirty="0"/>
              <a:t> på en skole i Syria. Rent vann og god hygiene er livsviktig når katastrofen rammer, og forhindrer at sykdom sprer seg. </a:t>
            </a:r>
            <a:endParaRPr lang="nb-NO" dirty="0">
              <a:cs typeface="Calibri"/>
            </a:endParaRPr>
          </a:p>
          <a:p>
            <a:r>
              <a:rPr lang="nb-NO" dirty="0"/>
              <a:t> </a:t>
            </a:r>
            <a:endParaRPr lang="nb-NO" dirty="0">
              <a:cs typeface="Calibri"/>
            </a:endParaRPr>
          </a:p>
          <a:p>
            <a:r>
              <a:rPr lang="nb-NO" dirty="0"/>
              <a:t>Fattigdom handler gjerne om mangel på muligheter. Kirkens Nødhjelp bidrar derfor til å forandre liv på sikt. </a:t>
            </a:r>
            <a:endParaRPr lang="nb-NO" dirty="0">
              <a:cs typeface="Calibri"/>
            </a:endParaRPr>
          </a:p>
          <a:p>
            <a:endParaRPr lang="en-US" dirty="0"/>
          </a:p>
        </p:txBody>
      </p:sp>
      <p:sp>
        <p:nvSpPr>
          <p:cNvPr id="4" name="Slide Number Placeholder 3"/>
          <p:cNvSpPr>
            <a:spLocks noGrp="1"/>
          </p:cNvSpPr>
          <p:nvPr>
            <p:ph type="sldNum" sz="quarter" idx="5"/>
          </p:nvPr>
        </p:nvSpPr>
        <p:spPr/>
        <p:txBody>
          <a:bodyPr/>
          <a:lstStyle/>
          <a:p>
            <a:fld id="{86DBB170-65B6-4A16-9471-937CDBAE593B}" type="slidenum">
              <a:rPr lang="en-US" smtClean="0"/>
              <a:t>6</a:t>
            </a:fld>
            <a:endParaRPr lang="en-US"/>
          </a:p>
        </p:txBody>
      </p:sp>
    </p:spTree>
    <p:extLst>
      <p:ext uri="{BB962C8B-B14F-4D97-AF65-F5344CB8AC3E}">
        <p14:creationId xmlns:p14="http://schemas.microsoft.com/office/powerpoint/2010/main" val="9410547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nb-NO" dirty="0"/>
              <a:t>Nå skal vi til Libanon og Bekaadalen. Vet noen av dere hvor Libanon er? Vi tar en titt på kartet. </a:t>
            </a:r>
          </a:p>
          <a:p>
            <a:pPr>
              <a:defRPr/>
            </a:pPr>
            <a:r>
              <a:rPr lang="nb-NO" dirty="0"/>
              <a:t> </a:t>
            </a:r>
            <a:endParaRPr lang="nb-NO" dirty="0">
              <a:cs typeface="Calibri"/>
            </a:endParaRPr>
          </a:p>
          <a:p>
            <a:pPr>
              <a:defRPr/>
            </a:pPr>
            <a:r>
              <a:rPr lang="nb-NO" b="1" i="1" dirty="0"/>
              <a:t>(Klikk en gang. Under filmen sier du):</a:t>
            </a:r>
            <a:r>
              <a:rPr lang="nb-NO" i="1" dirty="0"/>
              <a:t> </a:t>
            </a:r>
            <a:endParaRPr lang="nb-NO" dirty="0"/>
          </a:p>
          <a:p>
            <a:pPr>
              <a:defRPr/>
            </a:pPr>
            <a:r>
              <a:rPr lang="nb-NO" dirty="0"/>
              <a:t>Libanon ligger i Midtøsten, og har kystlinje i vest mot Middelhavet. </a:t>
            </a:r>
            <a:r>
              <a:rPr lang="nb-NO" dirty="0" err="1"/>
              <a:t>Rachelle</a:t>
            </a:r>
            <a:r>
              <a:rPr lang="nb-NO" dirty="0"/>
              <a:t> bor i det som kalles Bekaadalen i Libanon. Landsbyen hun bor i ligger helt på grensen til Syria. I sør grenser Libanon mot Israel. </a:t>
            </a:r>
            <a:endParaRPr lang="nb-NO" dirty="0">
              <a:cs typeface="Calibri"/>
            </a:endParaRPr>
          </a:p>
        </p:txBody>
      </p:sp>
      <p:sp>
        <p:nvSpPr>
          <p:cNvPr id="4" name="Slide Number Placeholder 3"/>
          <p:cNvSpPr>
            <a:spLocks noGrp="1"/>
          </p:cNvSpPr>
          <p:nvPr>
            <p:ph type="sldNum" sz="quarter" idx="10"/>
          </p:nvPr>
        </p:nvSpPr>
        <p:spPr/>
        <p:txBody>
          <a:bodyPr/>
          <a:lstStyle/>
          <a:p>
            <a:fld id="{86DBB170-65B6-4A16-9471-937CDBAE593B}" type="slidenum">
              <a:rPr lang="en-US" smtClean="0"/>
              <a:t>7</a:t>
            </a:fld>
            <a:endParaRPr lang="en-US"/>
          </a:p>
        </p:txBody>
      </p:sp>
    </p:spTree>
    <p:extLst>
      <p:ext uri="{BB962C8B-B14F-4D97-AF65-F5344CB8AC3E}">
        <p14:creationId xmlns:p14="http://schemas.microsoft.com/office/powerpoint/2010/main" val="37500885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nb-NO" dirty="0" err="1"/>
              <a:t>Rachelle</a:t>
            </a:r>
            <a:r>
              <a:rPr lang="nb-NO" dirty="0"/>
              <a:t> er fornøyd med livet hun lever i Bekaadalen. Men livet i Bekaadalen har ikke alltid vært like enkelt. Tidligere manglet befolkningen tilgang til rent vann, og alt drikkevann ble kjørt med lastebil en gang i uka. Folk i landsbyen måtte kjøpe vann. </a:t>
            </a:r>
          </a:p>
          <a:p>
            <a:pPr>
              <a:defRPr/>
            </a:pPr>
            <a:r>
              <a:rPr lang="nb-NO" dirty="0"/>
              <a:t> </a:t>
            </a:r>
            <a:endParaRPr lang="nb-NO" dirty="0">
              <a:cs typeface="Calibri"/>
            </a:endParaRPr>
          </a:p>
          <a:p>
            <a:pPr>
              <a:defRPr/>
            </a:pPr>
            <a:r>
              <a:rPr lang="nb-NO" dirty="0"/>
              <a:t>Men i 2020 sørget Kirkens Nødhjelp for rent vann til landsbyen. Det ble bygd solcellepanel, vanntank og koblet til vannrør. Den tørre dalen ble forvandlet til et fruktbart område. </a:t>
            </a:r>
            <a:endParaRPr lang="nb-NO" dirty="0">
              <a:cs typeface="Calibri"/>
            </a:endParaRPr>
          </a:p>
          <a:p>
            <a:pPr>
              <a:defRPr/>
            </a:pPr>
            <a:r>
              <a:rPr lang="nb-NO" dirty="0"/>
              <a:t> </a:t>
            </a:r>
            <a:endParaRPr lang="nb-NO" dirty="0">
              <a:cs typeface="Calibri"/>
            </a:endParaRPr>
          </a:p>
          <a:p>
            <a:pPr>
              <a:defRPr/>
            </a:pPr>
            <a:r>
              <a:rPr lang="nb-NO" dirty="0"/>
              <a:t>Nå skal vi bli med </a:t>
            </a:r>
            <a:r>
              <a:rPr lang="nb-NO" dirty="0" err="1"/>
              <a:t>Rachelle</a:t>
            </a:r>
            <a:r>
              <a:rPr lang="nb-NO" dirty="0"/>
              <a:t> til Bekaadalen: </a:t>
            </a:r>
            <a:endParaRPr lang="nb-NO" dirty="0">
              <a:cs typeface="Calibri"/>
            </a:endParaRPr>
          </a:p>
          <a:p>
            <a:pPr>
              <a:defRPr/>
            </a:pPr>
            <a:r>
              <a:rPr lang="nb-NO" dirty="0"/>
              <a:t> </a:t>
            </a:r>
            <a:endParaRPr lang="nb-NO" dirty="0">
              <a:cs typeface="Calibri"/>
            </a:endParaRPr>
          </a:p>
          <a:p>
            <a:pPr>
              <a:defRPr/>
            </a:pPr>
            <a:r>
              <a:rPr lang="nb-NO" b="1" i="1" dirty="0"/>
              <a:t>VIS FILM</a:t>
            </a:r>
            <a:r>
              <a:rPr lang="nb-NO" dirty="0"/>
              <a:t> </a:t>
            </a:r>
            <a:endParaRPr lang="nb-NO" dirty="0">
              <a:cs typeface="Calibri"/>
            </a:endParaRPr>
          </a:p>
          <a:p>
            <a:endParaRPr lang="nb-NO" dirty="0"/>
          </a:p>
        </p:txBody>
      </p:sp>
      <p:sp>
        <p:nvSpPr>
          <p:cNvPr id="4" name="Slide Number Placeholder 3"/>
          <p:cNvSpPr>
            <a:spLocks noGrp="1"/>
          </p:cNvSpPr>
          <p:nvPr>
            <p:ph type="sldNum" sz="quarter" idx="5"/>
          </p:nvPr>
        </p:nvSpPr>
        <p:spPr/>
        <p:txBody>
          <a:bodyPr/>
          <a:lstStyle/>
          <a:p>
            <a:fld id="{86DBB170-65B6-4A16-9471-937CDBAE593B}" type="slidenum">
              <a:rPr lang="en-US" smtClean="0"/>
              <a:t>8</a:t>
            </a:fld>
            <a:endParaRPr lang="en-US"/>
          </a:p>
        </p:txBody>
      </p:sp>
    </p:spTree>
    <p:extLst>
      <p:ext uri="{BB962C8B-B14F-4D97-AF65-F5344CB8AC3E}">
        <p14:creationId xmlns:p14="http://schemas.microsoft.com/office/powerpoint/2010/main" val="1411144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nb-NO" dirty="0">
                <a:solidFill>
                  <a:srgbClr val="2271B1"/>
                </a:solidFill>
              </a:rPr>
              <a:t>Filmen om </a:t>
            </a:r>
            <a:r>
              <a:rPr lang="nb-NO" dirty="0" err="1">
                <a:solidFill>
                  <a:srgbClr val="2271B1"/>
                </a:solidFill>
              </a:rPr>
              <a:t>Rachelle</a:t>
            </a:r>
            <a:r>
              <a:rPr lang="nb-NO" dirty="0">
                <a:solidFill>
                  <a:srgbClr val="2271B1"/>
                </a:solidFill>
              </a:rPr>
              <a:t> finner du her: </a:t>
            </a:r>
          </a:p>
          <a:p>
            <a:pPr>
              <a:defRPr/>
            </a:pPr>
            <a:r>
              <a:rPr lang="nb-NO" dirty="0">
                <a:solidFill>
                  <a:srgbClr val="2271B1"/>
                </a:solidFill>
                <a:cs typeface="+mn-lt"/>
              </a:rPr>
              <a:t>https://www.fasteaksjonen.no/wp-content/uploads/sites/2/2024/01/Rachelle.mp4</a:t>
            </a:r>
          </a:p>
          <a:p>
            <a:pPr>
              <a:defRPr/>
            </a:pPr>
            <a:br>
              <a:rPr lang="nb-NO" dirty="0">
                <a:cs typeface="+mn-lt"/>
              </a:rPr>
            </a:br>
            <a:r>
              <a:rPr lang="nb-NO" dirty="0">
                <a:cs typeface="+mn-lt"/>
              </a:rPr>
              <a:t>Film om </a:t>
            </a:r>
            <a:r>
              <a:rPr lang="nb-NO" dirty="0" err="1">
                <a:cs typeface="+mn-lt"/>
              </a:rPr>
              <a:t>Rachelle</a:t>
            </a:r>
            <a:r>
              <a:rPr lang="nb-NO" dirty="0">
                <a:cs typeface="+mn-lt"/>
              </a:rPr>
              <a:t> med teksting oppe: </a:t>
            </a:r>
          </a:p>
          <a:p>
            <a:pPr>
              <a:defRPr/>
            </a:pPr>
            <a:r>
              <a:rPr lang="nb-NO" dirty="0">
                <a:solidFill>
                  <a:srgbClr val="2271B1"/>
                </a:solidFill>
                <a:cs typeface="+mn-lt"/>
              </a:rPr>
              <a:t>https://www.fasteaksjonen.no/wp-content/uploads/sites/2/2024/01/Rachelle-subtitles-up.mp4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E67AF7-6CCD-4B2E-9CCD-3FFDB8B6620E}"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89860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ag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BDD716D-46E3-4E37-B6F6-3255752D8FD8}"/>
              </a:ext>
            </a:extLst>
          </p:cNvPr>
          <p:cNvSpPr>
            <a:spLocks noGrp="1"/>
          </p:cNvSpPr>
          <p:nvPr>
            <p:ph type="dt" sz="half" idx="10"/>
          </p:nvPr>
        </p:nvSpPr>
        <p:spPr>
          <a:xfrm>
            <a:off x="838200" y="6356350"/>
            <a:ext cx="2743200" cy="365125"/>
          </a:xfrm>
          <a:prstGeom prst="rect">
            <a:avLst/>
          </a:prstGeom>
        </p:spPr>
        <p:txBody>
          <a:bodyPr/>
          <a:lstStyle/>
          <a:p>
            <a:fld id="{8FA182CF-B25F-47C9-A870-6F91549D7E9F}" type="datetimeFigureOut">
              <a:rPr lang="nb-NO" smtClean="0"/>
              <a:t>04.03.2024</a:t>
            </a:fld>
            <a:endParaRPr lang="nb-NO"/>
          </a:p>
        </p:txBody>
      </p:sp>
      <p:sp>
        <p:nvSpPr>
          <p:cNvPr id="7" name="Rectangle 6">
            <a:extLst>
              <a:ext uri="{FF2B5EF4-FFF2-40B4-BE49-F238E27FC236}">
                <a16:creationId xmlns:a16="http://schemas.microsoft.com/office/drawing/2014/main" id="{4825D953-6A6B-4D08-B465-06633B6726C7}"/>
              </a:ext>
            </a:extLst>
          </p:cNvPr>
          <p:cNvSpPr/>
          <p:nvPr userDrawn="1"/>
        </p:nvSpPr>
        <p:spPr>
          <a:xfrm>
            <a:off x="444" y="3447240"/>
            <a:ext cx="4079332" cy="3438144"/>
          </a:xfrm>
          <a:prstGeom prst="rect">
            <a:avLst/>
          </a:prstGeom>
          <a:solidFill>
            <a:srgbClr val="F8D8A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8" name="Rectangle 7">
            <a:extLst>
              <a:ext uri="{FF2B5EF4-FFF2-40B4-BE49-F238E27FC236}">
                <a16:creationId xmlns:a16="http://schemas.microsoft.com/office/drawing/2014/main" id="{19ACF674-EA17-44F8-A816-B7A1974D9434}"/>
              </a:ext>
            </a:extLst>
          </p:cNvPr>
          <p:cNvSpPr/>
          <p:nvPr userDrawn="1"/>
        </p:nvSpPr>
        <p:spPr>
          <a:xfrm>
            <a:off x="8150948" y="3447239"/>
            <a:ext cx="4041052" cy="3438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3" name="Rectangle 12">
            <a:extLst>
              <a:ext uri="{FF2B5EF4-FFF2-40B4-BE49-F238E27FC236}">
                <a16:creationId xmlns:a16="http://schemas.microsoft.com/office/drawing/2014/main" id="{D5BC158C-08B2-4DB4-B118-7BA4AD33DCD7}"/>
              </a:ext>
            </a:extLst>
          </p:cNvPr>
          <p:cNvSpPr/>
          <p:nvPr userDrawn="1"/>
        </p:nvSpPr>
        <p:spPr>
          <a:xfrm>
            <a:off x="444" y="0"/>
            <a:ext cx="4079332" cy="3447669"/>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7" name="Picture Placeholder 16">
            <a:extLst>
              <a:ext uri="{FF2B5EF4-FFF2-40B4-BE49-F238E27FC236}">
                <a16:creationId xmlns:a16="http://schemas.microsoft.com/office/drawing/2014/main" id="{D3D2DF8D-1F88-435F-A672-452184EDB523}"/>
              </a:ext>
            </a:extLst>
          </p:cNvPr>
          <p:cNvSpPr>
            <a:spLocks noGrp="1" noChangeAspect="1"/>
          </p:cNvSpPr>
          <p:nvPr>
            <p:ph type="pic" sz="quarter" idx="13"/>
          </p:nvPr>
        </p:nvSpPr>
        <p:spPr>
          <a:xfrm>
            <a:off x="4077056" y="3455190"/>
            <a:ext cx="4073892" cy="3417599"/>
          </a:xfrm>
          <a:prstGeom prst="rect">
            <a:avLst/>
          </a:prstGeom>
        </p:spPr>
        <p:txBody>
          <a:bodyPr/>
          <a:lstStyle>
            <a:lvl1pPr marL="0" indent="0">
              <a:buNone/>
              <a:defRPr sz="1600"/>
            </a:lvl1pPr>
          </a:lstStyle>
          <a:p>
            <a:r>
              <a:rPr lang="en-US"/>
              <a:t>Click icon to add picture</a:t>
            </a:r>
            <a:endParaRPr lang="nb-NO"/>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013506" y="4636940"/>
            <a:ext cx="2439094" cy="1173141"/>
          </a:xfrm>
          <a:prstGeom prst="rect">
            <a:avLst/>
          </a:prstGeom>
        </p:spPr>
      </p:pic>
      <p:sp>
        <p:nvSpPr>
          <p:cNvPr id="3" name="Tittel 2">
            <a:extLst>
              <a:ext uri="{FF2B5EF4-FFF2-40B4-BE49-F238E27FC236}">
                <a16:creationId xmlns:a16="http://schemas.microsoft.com/office/drawing/2014/main" id="{6BB1591A-14E4-42AD-A7DD-CACFC540A239}"/>
              </a:ext>
            </a:extLst>
          </p:cNvPr>
          <p:cNvSpPr>
            <a:spLocks noGrp="1"/>
          </p:cNvSpPr>
          <p:nvPr>
            <p:ph type="title" hasCustomPrompt="1"/>
          </p:nvPr>
        </p:nvSpPr>
        <p:spPr>
          <a:xfrm>
            <a:off x="4558937" y="1658983"/>
            <a:ext cx="7408816" cy="1523616"/>
          </a:xfrm>
          <a:prstGeom prst="rect">
            <a:avLst/>
          </a:prstGeom>
        </p:spPr>
        <p:txBody>
          <a:bodyPr anchor="b"/>
          <a:lstStyle>
            <a:lvl1pPr>
              <a:defRPr>
                <a:latin typeface="DIN Next LT Pro Bold"/>
              </a:defRPr>
            </a:lvl1pPr>
          </a:lstStyle>
          <a:p>
            <a:r>
              <a:rPr lang="en-US" sz="4400" b="1"/>
              <a:t>TITTEL</a:t>
            </a:r>
            <a:endParaRPr lang="nb-NO"/>
          </a:p>
        </p:txBody>
      </p:sp>
    </p:spTree>
    <p:extLst>
      <p:ext uri="{BB962C8B-B14F-4D97-AF65-F5344CB8AC3E}">
        <p14:creationId xmlns:p14="http://schemas.microsoft.com/office/powerpoint/2010/main" val="5935880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ext and photo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C9811D2-8508-45EF-9F3F-E9BE758D1F0F}"/>
              </a:ext>
            </a:extLst>
          </p:cNvPr>
          <p:cNvSpPr/>
          <p:nvPr userDrawn="1"/>
        </p:nvSpPr>
        <p:spPr>
          <a:xfrm>
            <a:off x="0" y="3411872"/>
            <a:ext cx="4079332" cy="3455272"/>
          </a:xfrm>
          <a:prstGeom prst="rect">
            <a:avLst/>
          </a:prstGeom>
          <a:solidFill>
            <a:srgbClr val="E8471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5" name="Picture Placeholder 16">
            <a:extLst>
              <a:ext uri="{FF2B5EF4-FFF2-40B4-BE49-F238E27FC236}">
                <a16:creationId xmlns:a16="http://schemas.microsoft.com/office/drawing/2014/main" id="{28449D6E-7FC5-4F68-92A4-1A375ADDB9B2}"/>
              </a:ext>
            </a:extLst>
          </p:cNvPr>
          <p:cNvSpPr>
            <a:spLocks noGrp="1"/>
          </p:cNvSpPr>
          <p:nvPr>
            <p:ph type="pic" sz="quarter" idx="13"/>
          </p:nvPr>
        </p:nvSpPr>
        <p:spPr>
          <a:xfrm>
            <a:off x="-19050" y="0"/>
            <a:ext cx="4079032" cy="3411872"/>
          </a:xfrm>
          <a:prstGeom prst="rect">
            <a:avLst/>
          </a:prstGeom>
        </p:spPr>
        <p:txBody>
          <a:bodyPr/>
          <a:lstStyle>
            <a:lvl1pPr marL="0" indent="0">
              <a:buNone/>
              <a:defRPr sz="1600"/>
            </a:lvl1pPr>
          </a:lstStyle>
          <a:p>
            <a:r>
              <a:rPr lang="en-US"/>
              <a:t>Click icon to add picture</a:t>
            </a:r>
            <a:endParaRPr lang="nb-NO"/>
          </a:p>
        </p:txBody>
      </p:sp>
      <p:sp>
        <p:nvSpPr>
          <p:cNvPr id="6"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124449" y="2606960"/>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7" name="Title 1">
            <a:extLst>
              <a:ext uri="{FF2B5EF4-FFF2-40B4-BE49-F238E27FC236}">
                <a16:creationId xmlns:a16="http://schemas.microsoft.com/office/drawing/2014/main" id="{96C097D2-521B-4FEC-9285-7781B83A713A}"/>
              </a:ext>
            </a:extLst>
          </p:cNvPr>
          <p:cNvSpPr>
            <a:spLocks noGrp="1"/>
          </p:cNvSpPr>
          <p:nvPr>
            <p:ph type="title" hasCustomPrompt="1"/>
          </p:nvPr>
        </p:nvSpPr>
        <p:spPr>
          <a:xfrm>
            <a:off x="5107671" y="848423"/>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132568479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no" smtClean="0"/>
              <a:pPr/>
              <a:t>‹#›</a:t>
            </a:fld>
            <a:endParaRPr lang="no"/>
          </a:p>
        </p:txBody>
      </p:sp>
    </p:spTree>
    <p:extLst>
      <p:ext uri="{BB962C8B-B14F-4D97-AF65-F5344CB8AC3E}">
        <p14:creationId xmlns:p14="http://schemas.microsoft.com/office/powerpoint/2010/main" val="323021475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no" smtClean="0"/>
              <a:pPr/>
              <a:t>‹#›</a:t>
            </a:fld>
            <a:endParaRPr lang="no"/>
          </a:p>
        </p:txBody>
      </p:sp>
    </p:spTree>
    <p:extLst>
      <p:ext uri="{BB962C8B-B14F-4D97-AF65-F5344CB8AC3E}">
        <p14:creationId xmlns:p14="http://schemas.microsoft.com/office/powerpoint/2010/main" val="16987492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no" smtClean="0"/>
              <a:pPr/>
              <a:t>‹#›</a:t>
            </a:fld>
            <a:endParaRPr lang="no"/>
          </a:p>
        </p:txBody>
      </p:sp>
    </p:spTree>
    <p:extLst>
      <p:ext uri="{BB962C8B-B14F-4D97-AF65-F5344CB8AC3E}">
        <p14:creationId xmlns:p14="http://schemas.microsoft.com/office/powerpoint/2010/main" val="240936463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no" smtClean="0"/>
              <a:pPr/>
              <a:t>‹#›</a:t>
            </a:fld>
            <a:endParaRPr lang="no"/>
          </a:p>
        </p:txBody>
      </p:sp>
    </p:spTree>
    <p:extLst>
      <p:ext uri="{BB962C8B-B14F-4D97-AF65-F5344CB8AC3E}">
        <p14:creationId xmlns:p14="http://schemas.microsoft.com/office/powerpoint/2010/main" val="174199576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no" smtClean="0"/>
              <a:pPr/>
              <a:t>‹#›</a:t>
            </a:fld>
            <a:endParaRPr lang="no"/>
          </a:p>
        </p:txBody>
      </p:sp>
    </p:spTree>
    <p:extLst>
      <p:ext uri="{BB962C8B-B14F-4D97-AF65-F5344CB8AC3E}">
        <p14:creationId xmlns:p14="http://schemas.microsoft.com/office/powerpoint/2010/main" val="284185387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no" smtClean="0"/>
              <a:pPr/>
              <a:t>‹#›</a:t>
            </a:fld>
            <a:endParaRPr lang="no"/>
          </a:p>
        </p:txBody>
      </p:sp>
    </p:spTree>
    <p:extLst>
      <p:ext uri="{BB962C8B-B14F-4D97-AF65-F5344CB8AC3E}">
        <p14:creationId xmlns:p14="http://schemas.microsoft.com/office/powerpoint/2010/main" val="221447178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no" smtClean="0"/>
              <a:pPr/>
              <a:t>‹#›</a:t>
            </a:fld>
            <a:endParaRPr lang="no"/>
          </a:p>
        </p:txBody>
      </p:sp>
    </p:spTree>
    <p:extLst>
      <p:ext uri="{BB962C8B-B14F-4D97-AF65-F5344CB8AC3E}">
        <p14:creationId xmlns:p14="http://schemas.microsoft.com/office/powerpoint/2010/main" val="400059303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no" smtClean="0"/>
              <a:pPr/>
              <a:t>‹#›</a:t>
            </a:fld>
            <a:endParaRPr lang="no"/>
          </a:p>
        </p:txBody>
      </p:sp>
    </p:spTree>
    <p:extLst>
      <p:ext uri="{BB962C8B-B14F-4D97-AF65-F5344CB8AC3E}">
        <p14:creationId xmlns:p14="http://schemas.microsoft.com/office/powerpoint/2010/main" val="29298479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no" smtClean="0"/>
              <a:pPr/>
              <a:t>‹#›</a:t>
            </a:fld>
            <a:endParaRPr lang="no"/>
          </a:p>
        </p:txBody>
      </p:sp>
    </p:spTree>
    <p:extLst>
      <p:ext uri="{BB962C8B-B14F-4D97-AF65-F5344CB8AC3E}">
        <p14:creationId xmlns:p14="http://schemas.microsoft.com/office/powerpoint/2010/main" val="259917546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rm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no" smtClean="0"/>
              <a:pPr/>
              <a:t>‹#›</a:t>
            </a:fld>
            <a:endParaRPr lang="no"/>
          </a:p>
        </p:txBody>
      </p:sp>
    </p:spTree>
    <p:extLst>
      <p:ext uri="{BB962C8B-B14F-4D97-AF65-F5344CB8AC3E}">
        <p14:creationId xmlns:p14="http://schemas.microsoft.com/office/powerpoint/2010/main" val="29731339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ext and photo 1">
    <p:spTree>
      <p:nvGrpSpPr>
        <p:cNvPr id="1" name=""/>
        <p:cNvGrpSpPr/>
        <p:nvPr/>
      </p:nvGrpSpPr>
      <p:grpSpPr>
        <a:xfrm>
          <a:off x="0" y="0"/>
          <a:ext cx="0" cy="0"/>
          <a:chOff x="0" y="0"/>
          <a:chExt cx="0" cy="0"/>
        </a:xfrm>
      </p:grpSpPr>
      <p:sp>
        <p:nvSpPr>
          <p:cNvPr id="5" name="Picture Placeholder 16">
            <a:extLst>
              <a:ext uri="{FF2B5EF4-FFF2-40B4-BE49-F238E27FC236}">
                <a16:creationId xmlns:a16="http://schemas.microsoft.com/office/drawing/2014/main" id="{28449D6E-7FC5-4F68-92A4-1A375ADDB9B2}"/>
              </a:ext>
            </a:extLst>
          </p:cNvPr>
          <p:cNvSpPr>
            <a:spLocks noGrp="1"/>
          </p:cNvSpPr>
          <p:nvPr>
            <p:ph type="pic" sz="quarter" idx="13"/>
          </p:nvPr>
        </p:nvSpPr>
        <p:spPr>
          <a:xfrm>
            <a:off x="-19050" y="0"/>
            <a:ext cx="4079032" cy="3411872"/>
          </a:xfrm>
          <a:prstGeom prst="rect">
            <a:avLst/>
          </a:prstGeom>
        </p:spPr>
        <p:txBody>
          <a:bodyPr/>
          <a:lstStyle>
            <a:lvl1pPr marL="0" indent="0">
              <a:buNone/>
              <a:defRPr sz="1600"/>
            </a:lvl1pPr>
          </a:lstStyle>
          <a:p>
            <a:r>
              <a:rPr lang="en-US"/>
              <a:t>Click icon to add picture</a:t>
            </a:r>
            <a:endParaRPr lang="nb-NO"/>
          </a:p>
        </p:txBody>
      </p:sp>
      <p:sp>
        <p:nvSpPr>
          <p:cNvPr id="6"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124449" y="2606960"/>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8" name="Picture Placeholder 16">
            <a:extLst>
              <a:ext uri="{FF2B5EF4-FFF2-40B4-BE49-F238E27FC236}">
                <a16:creationId xmlns:a16="http://schemas.microsoft.com/office/drawing/2014/main" id="{5FCE6E12-F228-40D8-9B40-B099DEE2B789}"/>
              </a:ext>
            </a:extLst>
          </p:cNvPr>
          <p:cNvSpPr>
            <a:spLocks noGrp="1"/>
          </p:cNvSpPr>
          <p:nvPr>
            <p:ph type="pic" sz="quarter" idx="17"/>
          </p:nvPr>
        </p:nvSpPr>
        <p:spPr>
          <a:xfrm>
            <a:off x="-19050" y="3414228"/>
            <a:ext cx="4079032" cy="3443771"/>
          </a:xfrm>
          <a:prstGeom prst="rect">
            <a:avLst/>
          </a:prstGeom>
        </p:spPr>
        <p:txBody>
          <a:bodyPr/>
          <a:lstStyle>
            <a:lvl1pPr marL="0" indent="0">
              <a:buNone/>
              <a:defRPr sz="1600"/>
            </a:lvl1pPr>
          </a:lstStyle>
          <a:p>
            <a:r>
              <a:rPr lang="en-US"/>
              <a:t>Click icon to add picture</a:t>
            </a:r>
            <a:endParaRPr lang="nb-NO"/>
          </a:p>
        </p:txBody>
      </p:sp>
      <p:sp>
        <p:nvSpPr>
          <p:cNvPr id="7" name="Title 1">
            <a:extLst>
              <a:ext uri="{FF2B5EF4-FFF2-40B4-BE49-F238E27FC236}">
                <a16:creationId xmlns:a16="http://schemas.microsoft.com/office/drawing/2014/main" id="{B9541999-768F-49F9-85D4-3DD84ACDDC44}"/>
              </a:ext>
            </a:extLst>
          </p:cNvPr>
          <p:cNvSpPr>
            <a:spLocks noGrp="1"/>
          </p:cNvSpPr>
          <p:nvPr>
            <p:ph type="title" hasCustomPrompt="1"/>
          </p:nvPr>
        </p:nvSpPr>
        <p:spPr>
          <a:xfrm>
            <a:off x="5107671" y="848423"/>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412694689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no" smtClean="0"/>
              <a:pPr/>
              <a:t>‹#›</a:t>
            </a:fld>
            <a:endParaRPr lang="no"/>
          </a:p>
        </p:txBody>
      </p:sp>
    </p:spTree>
    <p:extLst>
      <p:ext uri="{BB962C8B-B14F-4D97-AF65-F5344CB8AC3E}">
        <p14:creationId xmlns:p14="http://schemas.microsoft.com/office/powerpoint/2010/main" val="16119696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 collag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C9811D2-8508-45EF-9F3F-E9BE758D1F0F}"/>
              </a:ext>
            </a:extLst>
          </p:cNvPr>
          <p:cNvSpPr/>
          <p:nvPr userDrawn="1"/>
        </p:nvSpPr>
        <p:spPr>
          <a:xfrm>
            <a:off x="-19350" y="3411872"/>
            <a:ext cx="4079332" cy="3446128"/>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5" name="Picture Placeholder 16">
            <a:extLst>
              <a:ext uri="{FF2B5EF4-FFF2-40B4-BE49-F238E27FC236}">
                <a16:creationId xmlns:a16="http://schemas.microsoft.com/office/drawing/2014/main" id="{28449D6E-7FC5-4F68-92A4-1A375ADDB9B2}"/>
              </a:ext>
            </a:extLst>
          </p:cNvPr>
          <p:cNvSpPr>
            <a:spLocks noGrp="1"/>
          </p:cNvSpPr>
          <p:nvPr>
            <p:ph type="pic" sz="quarter" idx="13"/>
          </p:nvPr>
        </p:nvSpPr>
        <p:spPr>
          <a:xfrm>
            <a:off x="-19050" y="0"/>
            <a:ext cx="4077547" cy="3404650"/>
          </a:xfrm>
          <a:prstGeom prst="rect">
            <a:avLst/>
          </a:prstGeom>
        </p:spPr>
        <p:txBody>
          <a:bodyPr/>
          <a:lstStyle>
            <a:lvl1pPr marL="0" indent="0">
              <a:buNone/>
              <a:defRPr sz="1600">
                <a:latin typeface="DIN Next LT Pro" panose="020B0503020203050203" pitchFamily="34" charset="0"/>
              </a:defRPr>
            </a:lvl1pPr>
          </a:lstStyle>
          <a:p>
            <a:r>
              <a:rPr lang="en-US"/>
              <a:t>Click icon to add picture</a:t>
            </a:r>
            <a:endParaRPr lang="nb-NO"/>
          </a:p>
        </p:txBody>
      </p:sp>
      <p:sp>
        <p:nvSpPr>
          <p:cNvPr id="4" name="Picture Placeholder 16">
            <a:extLst>
              <a:ext uri="{FF2B5EF4-FFF2-40B4-BE49-F238E27FC236}">
                <a16:creationId xmlns:a16="http://schemas.microsoft.com/office/drawing/2014/main" id="{532DA967-4C69-42FF-A83A-CD73ABA75028}"/>
              </a:ext>
            </a:extLst>
          </p:cNvPr>
          <p:cNvSpPr>
            <a:spLocks noGrp="1"/>
          </p:cNvSpPr>
          <p:nvPr>
            <p:ph type="pic" sz="quarter" idx="14"/>
          </p:nvPr>
        </p:nvSpPr>
        <p:spPr>
          <a:xfrm>
            <a:off x="4059981" y="3411872"/>
            <a:ext cx="4101355" cy="3446128"/>
          </a:xfrm>
          <a:prstGeom prst="rect">
            <a:avLst/>
          </a:prstGeom>
        </p:spPr>
        <p:txBody>
          <a:bodyPr/>
          <a:lstStyle>
            <a:lvl1pPr marL="0" indent="0">
              <a:buNone/>
              <a:defRPr sz="1600">
                <a:latin typeface="DIN Next LT Pro" panose="020B0503020203050203" pitchFamily="34" charset="0"/>
              </a:defRPr>
            </a:lvl1pPr>
          </a:lstStyle>
          <a:p>
            <a:r>
              <a:rPr lang="en-US"/>
              <a:t>Click icon to add picture</a:t>
            </a:r>
            <a:endParaRPr lang="nb-NO"/>
          </a:p>
        </p:txBody>
      </p:sp>
      <p:sp>
        <p:nvSpPr>
          <p:cNvPr id="6" name="Picture Placeholder 16">
            <a:extLst>
              <a:ext uri="{FF2B5EF4-FFF2-40B4-BE49-F238E27FC236}">
                <a16:creationId xmlns:a16="http://schemas.microsoft.com/office/drawing/2014/main" id="{9FD6263F-2289-40C7-B7F4-21A2106EFC7D}"/>
              </a:ext>
            </a:extLst>
          </p:cNvPr>
          <p:cNvSpPr>
            <a:spLocks noGrp="1"/>
          </p:cNvSpPr>
          <p:nvPr>
            <p:ph type="pic" sz="quarter" idx="15"/>
          </p:nvPr>
        </p:nvSpPr>
        <p:spPr>
          <a:xfrm>
            <a:off x="8149582" y="0"/>
            <a:ext cx="4042418" cy="3404650"/>
          </a:xfrm>
          <a:prstGeom prst="rect">
            <a:avLst/>
          </a:prstGeom>
        </p:spPr>
        <p:txBody>
          <a:bodyPr/>
          <a:lstStyle>
            <a:lvl1pPr marL="0" indent="0">
              <a:buNone/>
              <a:defRPr sz="1600">
                <a:latin typeface="DIN Next LT Pro" panose="020B0503020203050203" pitchFamily="34" charset="0"/>
              </a:defRPr>
            </a:lvl1pPr>
          </a:lstStyle>
          <a:p>
            <a:r>
              <a:rPr lang="en-US"/>
              <a:t>Click icon to add picture</a:t>
            </a:r>
            <a:endParaRPr lang="nb-NO"/>
          </a:p>
        </p:txBody>
      </p:sp>
      <p:sp>
        <p:nvSpPr>
          <p:cNvPr id="7" name="Rectangle 6">
            <a:extLst>
              <a:ext uri="{FF2B5EF4-FFF2-40B4-BE49-F238E27FC236}">
                <a16:creationId xmlns:a16="http://schemas.microsoft.com/office/drawing/2014/main" id="{B82ADA30-A3CA-49FA-B8A6-BD2F49513419}"/>
              </a:ext>
            </a:extLst>
          </p:cNvPr>
          <p:cNvSpPr/>
          <p:nvPr userDrawn="1"/>
        </p:nvSpPr>
        <p:spPr>
          <a:xfrm>
            <a:off x="8161336" y="3411872"/>
            <a:ext cx="4079333" cy="3446128"/>
          </a:xfrm>
          <a:prstGeom prst="rect">
            <a:avLst/>
          </a:prstGeom>
          <a:solidFill>
            <a:srgbClr val="F8D8A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8" name="Rectangle 7">
            <a:extLst>
              <a:ext uri="{FF2B5EF4-FFF2-40B4-BE49-F238E27FC236}">
                <a16:creationId xmlns:a16="http://schemas.microsoft.com/office/drawing/2014/main" id="{FFA5BBD0-BCFB-432C-8E2A-18221BFF49A1}"/>
              </a:ext>
            </a:extLst>
          </p:cNvPr>
          <p:cNvSpPr/>
          <p:nvPr userDrawn="1"/>
        </p:nvSpPr>
        <p:spPr>
          <a:xfrm>
            <a:off x="4058497" y="3494"/>
            <a:ext cx="4091085" cy="340837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42396894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hart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CA762E-E85D-47E0-ABB8-03B9F51B41C8}"/>
              </a:ext>
            </a:extLst>
          </p:cNvPr>
          <p:cNvSpPr/>
          <p:nvPr userDrawn="1"/>
        </p:nvSpPr>
        <p:spPr>
          <a:xfrm>
            <a:off x="-1" y="-18288"/>
            <a:ext cx="4050458" cy="3438144"/>
          </a:xfrm>
          <a:prstGeom prst="rect">
            <a:avLst/>
          </a:prstGeom>
          <a:solidFill>
            <a:srgbClr val="2CBD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1" name="Picture Placeholder 16">
            <a:extLst>
              <a:ext uri="{FF2B5EF4-FFF2-40B4-BE49-F238E27FC236}">
                <a16:creationId xmlns:a16="http://schemas.microsoft.com/office/drawing/2014/main" id="{B1BF7C8C-97EB-4578-B1EF-597A4432A0AD}"/>
              </a:ext>
            </a:extLst>
          </p:cNvPr>
          <p:cNvSpPr>
            <a:spLocks noGrp="1"/>
          </p:cNvSpPr>
          <p:nvPr>
            <p:ph type="pic" sz="quarter" idx="13" hasCustomPrompt="1"/>
          </p:nvPr>
        </p:nvSpPr>
        <p:spPr>
          <a:xfrm>
            <a:off x="974721" y="848423"/>
            <a:ext cx="2111543" cy="1758537"/>
          </a:xfrm>
          <a:prstGeom prst="rect">
            <a:avLst/>
          </a:prstGeom>
        </p:spPr>
        <p:txBody>
          <a:bodyPr/>
          <a:lstStyle>
            <a:lvl1pPr marL="0" indent="0">
              <a:buNone/>
              <a:defRPr sz="1600">
                <a:latin typeface="DIN Next LT Pro" panose="020B0503020203050203" pitchFamily="34" charset="0"/>
              </a:defRPr>
            </a:lvl1pPr>
          </a:lstStyle>
          <a:p>
            <a:r>
              <a:rPr lang="nb-NO" err="1"/>
              <a:t>Click</a:t>
            </a:r>
            <a:r>
              <a:rPr lang="nb-NO"/>
              <a:t> to </a:t>
            </a:r>
            <a:r>
              <a:rPr lang="nb-NO" err="1"/>
              <a:t>add</a:t>
            </a:r>
            <a:r>
              <a:rPr lang="nb-NO"/>
              <a:t> </a:t>
            </a:r>
            <a:r>
              <a:rPr lang="nb-NO" err="1"/>
              <a:t>icon</a:t>
            </a:r>
            <a:endParaRPr lang="nb-NO"/>
          </a:p>
        </p:txBody>
      </p:sp>
      <p:sp>
        <p:nvSpPr>
          <p:cNvPr id="9" name="Picture Placeholder 16">
            <a:extLst>
              <a:ext uri="{FF2B5EF4-FFF2-40B4-BE49-F238E27FC236}">
                <a16:creationId xmlns:a16="http://schemas.microsoft.com/office/drawing/2014/main" id="{097B6AF1-C215-48EC-8913-6E089BCFFFF3}"/>
              </a:ext>
            </a:extLst>
          </p:cNvPr>
          <p:cNvSpPr>
            <a:spLocks noGrp="1"/>
          </p:cNvSpPr>
          <p:nvPr>
            <p:ph type="pic" sz="quarter" idx="17"/>
          </p:nvPr>
        </p:nvSpPr>
        <p:spPr>
          <a:xfrm>
            <a:off x="-1" y="3419856"/>
            <a:ext cx="4050458" cy="3438144"/>
          </a:xfrm>
          <a:prstGeom prst="rect">
            <a:avLst/>
          </a:prstGeom>
        </p:spPr>
        <p:txBody>
          <a:bodyPr/>
          <a:lstStyle>
            <a:lvl1pPr marL="0" indent="0">
              <a:buNone/>
              <a:defRPr sz="1600">
                <a:latin typeface="DIN Next LT Pro" panose="020B0503020203050203" pitchFamily="34" charset="0"/>
              </a:defRPr>
            </a:lvl1pPr>
          </a:lstStyle>
          <a:p>
            <a:r>
              <a:rPr lang="en-US"/>
              <a:t>Click icon to add picture</a:t>
            </a:r>
            <a:endParaRPr lang="nb-NO"/>
          </a:p>
        </p:txBody>
      </p:sp>
      <p:sp>
        <p:nvSpPr>
          <p:cNvPr id="12" name="Chart Placeholder 3">
            <a:extLst>
              <a:ext uri="{FF2B5EF4-FFF2-40B4-BE49-F238E27FC236}">
                <a16:creationId xmlns:a16="http://schemas.microsoft.com/office/drawing/2014/main" id="{36D02BAA-A441-4C13-B5D3-C417CF702E53}"/>
              </a:ext>
            </a:extLst>
          </p:cNvPr>
          <p:cNvSpPr>
            <a:spLocks noGrp="1"/>
          </p:cNvSpPr>
          <p:nvPr>
            <p:ph type="chart" sz="quarter" idx="18"/>
          </p:nvPr>
        </p:nvSpPr>
        <p:spPr>
          <a:xfrm>
            <a:off x="4502151" y="2439172"/>
            <a:ext cx="5693410" cy="3854775"/>
          </a:xfrm>
          <a:prstGeom prst="rect">
            <a:avLst/>
          </a:prstGeom>
        </p:spPr>
        <p:txBody>
          <a:bodyPr/>
          <a:lstStyle>
            <a:lvl1pPr>
              <a:defRPr>
                <a:latin typeface="DIN Next LT Pro" panose="020B0503020203050203" pitchFamily="34" charset="0"/>
              </a:defRPr>
            </a:lvl1pPr>
          </a:lstStyle>
          <a:p>
            <a:r>
              <a:rPr lang="en-US"/>
              <a:t>Click icon to add chart</a:t>
            </a:r>
            <a:endParaRPr lang="nb-NO"/>
          </a:p>
        </p:txBody>
      </p:sp>
      <p:sp>
        <p:nvSpPr>
          <p:cNvPr id="8" name="Text Placeholder 18">
            <a:extLst>
              <a:ext uri="{FF2B5EF4-FFF2-40B4-BE49-F238E27FC236}">
                <a16:creationId xmlns:a16="http://schemas.microsoft.com/office/drawing/2014/main" id="{8F4ADAE3-76C7-44EB-A461-50F93914976E}"/>
              </a:ext>
            </a:extLst>
          </p:cNvPr>
          <p:cNvSpPr>
            <a:spLocks noGrp="1"/>
          </p:cNvSpPr>
          <p:nvPr>
            <p:ph type="body" sz="quarter" idx="19" hasCustomPrompt="1"/>
          </p:nvPr>
        </p:nvSpPr>
        <p:spPr>
          <a:xfrm>
            <a:off x="4502154" y="1700784"/>
            <a:ext cx="6715125" cy="444880"/>
          </a:xfrm>
          <a:prstGeom prst="rect">
            <a:avLst/>
          </a:prstGeom>
        </p:spPr>
        <p:txBody>
          <a:bodyPr/>
          <a:lstStyle>
            <a:lvl1pPr marL="0" indent="0">
              <a:buNone/>
              <a:defRPr sz="2400" baseline="0">
                <a:latin typeface="DIN Next LT Pro Light" panose="020B0303020203050203" pitchFamily="34" charset="0"/>
              </a:defRPr>
            </a:lvl1pPr>
          </a:lstStyle>
          <a:p>
            <a:pPr lvl="0"/>
            <a:r>
              <a:rPr lang="en-US"/>
              <a:t>Fun subtitle here</a:t>
            </a:r>
          </a:p>
        </p:txBody>
      </p:sp>
      <p:sp>
        <p:nvSpPr>
          <p:cNvPr id="10" name="Title 1"/>
          <p:cNvSpPr>
            <a:spLocks noGrp="1"/>
          </p:cNvSpPr>
          <p:nvPr>
            <p:ph type="title" hasCustomPrompt="1"/>
          </p:nvPr>
        </p:nvSpPr>
        <p:spPr>
          <a:xfrm>
            <a:off x="4502151" y="444843"/>
            <a:ext cx="6731903" cy="1255941"/>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38693602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art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CA762E-E85D-47E0-ABB8-03B9F51B41C8}"/>
              </a:ext>
            </a:extLst>
          </p:cNvPr>
          <p:cNvSpPr/>
          <p:nvPr userDrawn="1"/>
        </p:nvSpPr>
        <p:spPr>
          <a:xfrm>
            <a:off x="-1" y="-18288"/>
            <a:ext cx="4050458" cy="343814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9" name="Picture Placeholder 16">
            <a:extLst>
              <a:ext uri="{FF2B5EF4-FFF2-40B4-BE49-F238E27FC236}">
                <a16:creationId xmlns:a16="http://schemas.microsoft.com/office/drawing/2014/main" id="{097B6AF1-C215-48EC-8913-6E089BCFFFF3}"/>
              </a:ext>
            </a:extLst>
          </p:cNvPr>
          <p:cNvSpPr>
            <a:spLocks noGrp="1"/>
          </p:cNvSpPr>
          <p:nvPr>
            <p:ph type="pic" sz="quarter" idx="17"/>
          </p:nvPr>
        </p:nvSpPr>
        <p:spPr>
          <a:xfrm>
            <a:off x="-1" y="3419856"/>
            <a:ext cx="8112669" cy="3438144"/>
          </a:xfrm>
          <a:prstGeom prst="rect">
            <a:avLst/>
          </a:prstGeom>
        </p:spPr>
        <p:txBody>
          <a:bodyPr/>
          <a:lstStyle>
            <a:lvl1pPr marL="0" indent="0">
              <a:buNone/>
              <a:defRPr sz="1600">
                <a:latin typeface="DIN Next LT Pro" panose="020B0503020203050203" pitchFamily="34" charset="0"/>
              </a:defRPr>
            </a:lvl1pPr>
          </a:lstStyle>
          <a:p>
            <a:r>
              <a:rPr lang="en-US"/>
              <a:t>Click icon to add picture</a:t>
            </a:r>
            <a:endParaRPr lang="nb-NO"/>
          </a:p>
        </p:txBody>
      </p:sp>
      <p:sp>
        <p:nvSpPr>
          <p:cNvPr id="5" name="Chart Placeholder 4">
            <a:extLst>
              <a:ext uri="{FF2B5EF4-FFF2-40B4-BE49-F238E27FC236}">
                <a16:creationId xmlns:a16="http://schemas.microsoft.com/office/drawing/2014/main" id="{484AA146-918A-489E-BE8C-CC7C49FB2701}"/>
              </a:ext>
            </a:extLst>
          </p:cNvPr>
          <p:cNvSpPr>
            <a:spLocks noGrp="1"/>
          </p:cNvSpPr>
          <p:nvPr>
            <p:ph type="chart" sz="quarter" idx="18"/>
          </p:nvPr>
        </p:nvSpPr>
        <p:spPr>
          <a:xfrm>
            <a:off x="536575" y="549275"/>
            <a:ext cx="3086100" cy="2525713"/>
          </a:xfrm>
          <a:prstGeom prst="rect">
            <a:avLst/>
          </a:prstGeom>
        </p:spPr>
        <p:txBody>
          <a:bodyPr/>
          <a:lstStyle>
            <a:lvl1pPr>
              <a:defRPr>
                <a:latin typeface="DIN Next LT Pro" panose="020B0503020203050203" pitchFamily="34" charset="0"/>
              </a:defRPr>
            </a:lvl1pPr>
          </a:lstStyle>
          <a:p>
            <a:r>
              <a:rPr lang="en-US"/>
              <a:t>Click icon to add chart</a:t>
            </a:r>
            <a:endParaRPr lang="nb-NO"/>
          </a:p>
        </p:txBody>
      </p:sp>
      <p:sp>
        <p:nvSpPr>
          <p:cNvPr id="13" name="Text Placeholder 16">
            <a:extLst>
              <a:ext uri="{FF2B5EF4-FFF2-40B4-BE49-F238E27FC236}">
                <a16:creationId xmlns:a16="http://schemas.microsoft.com/office/drawing/2014/main" id="{AB4E55F5-C92A-40B6-A540-D1200B043833}"/>
              </a:ext>
            </a:extLst>
          </p:cNvPr>
          <p:cNvSpPr>
            <a:spLocks noGrp="1"/>
          </p:cNvSpPr>
          <p:nvPr>
            <p:ph type="body" sz="quarter" idx="15" hasCustomPrompt="1"/>
          </p:nvPr>
        </p:nvSpPr>
        <p:spPr>
          <a:xfrm>
            <a:off x="4159251" y="839120"/>
            <a:ext cx="3525635" cy="1210660"/>
          </a:xfrm>
          <a:prstGeom prst="rect">
            <a:avLst/>
          </a:prstGeom>
        </p:spPr>
        <p:txBody>
          <a:bodyPr/>
          <a:lstStyle>
            <a:lvl1pPr marL="0" indent="0">
              <a:lnSpc>
                <a:spcPct val="100000"/>
              </a:lnSpc>
              <a:buNone/>
              <a:defRPr sz="16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a:t>Short and to the point text here. </a:t>
            </a:r>
          </a:p>
        </p:txBody>
      </p:sp>
      <p:sp>
        <p:nvSpPr>
          <p:cNvPr id="14" name="Rectangle 13">
            <a:extLst>
              <a:ext uri="{FF2B5EF4-FFF2-40B4-BE49-F238E27FC236}">
                <a16:creationId xmlns:a16="http://schemas.microsoft.com/office/drawing/2014/main" id="{AD629B48-C78F-4661-8CDF-681D756C8A26}"/>
              </a:ext>
            </a:extLst>
          </p:cNvPr>
          <p:cNvSpPr/>
          <p:nvPr userDrawn="1"/>
        </p:nvSpPr>
        <p:spPr>
          <a:xfrm>
            <a:off x="8112668" y="-18288"/>
            <a:ext cx="4079332" cy="3438144"/>
          </a:xfrm>
          <a:prstGeom prst="rect">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6" name="Text Placeholder 16">
            <a:extLst>
              <a:ext uri="{FF2B5EF4-FFF2-40B4-BE49-F238E27FC236}">
                <a16:creationId xmlns:a16="http://schemas.microsoft.com/office/drawing/2014/main" id="{03E46538-3CD7-4108-B290-228401EF19C9}"/>
              </a:ext>
            </a:extLst>
          </p:cNvPr>
          <p:cNvSpPr>
            <a:spLocks noGrp="1"/>
          </p:cNvSpPr>
          <p:nvPr>
            <p:ph type="body" sz="quarter" idx="20" hasCustomPrompt="1"/>
          </p:nvPr>
        </p:nvSpPr>
        <p:spPr>
          <a:xfrm>
            <a:off x="8289291" y="4305022"/>
            <a:ext cx="3525635" cy="1210660"/>
          </a:xfrm>
          <a:prstGeom prst="rect">
            <a:avLst/>
          </a:prstGeom>
        </p:spPr>
        <p:txBody>
          <a:bodyPr/>
          <a:lstStyle>
            <a:lvl1pPr marL="0" indent="0">
              <a:lnSpc>
                <a:spcPct val="100000"/>
              </a:lnSpc>
              <a:buNone/>
              <a:defRPr sz="1800">
                <a:latin typeface="DIN Next LT Pro Bold" panose="020B0803020203050203" pitchFamily="34" charset="0"/>
              </a:defRPr>
            </a:lvl1pPr>
            <a:lvl3pPr marL="1257300" indent="-342900">
              <a:buFont typeface="Arial" panose="020B0604020202020204" pitchFamily="34" charset="0"/>
              <a:buChar char="•"/>
              <a:defRPr/>
            </a:lvl3pPr>
          </a:lstStyle>
          <a:p>
            <a:pPr lvl="0"/>
            <a:r>
              <a:rPr lang="en-US"/>
              <a:t>Short and to the point </a:t>
            </a:r>
            <a:br>
              <a:rPr lang="en-US"/>
            </a:br>
            <a:r>
              <a:rPr lang="en-US"/>
              <a:t>text here. </a:t>
            </a:r>
          </a:p>
        </p:txBody>
      </p:sp>
      <p:sp>
        <p:nvSpPr>
          <p:cNvPr id="17" name="Chart Placeholder 4">
            <a:extLst>
              <a:ext uri="{FF2B5EF4-FFF2-40B4-BE49-F238E27FC236}">
                <a16:creationId xmlns:a16="http://schemas.microsoft.com/office/drawing/2014/main" id="{0431A5CC-0A76-4633-9DB8-9A5BB0C6EF64}"/>
              </a:ext>
            </a:extLst>
          </p:cNvPr>
          <p:cNvSpPr>
            <a:spLocks noGrp="1"/>
          </p:cNvSpPr>
          <p:nvPr>
            <p:ph type="chart" sz="quarter" idx="21"/>
          </p:nvPr>
        </p:nvSpPr>
        <p:spPr>
          <a:xfrm>
            <a:off x="8660997" y="437927"/>
            <a:ext cx="3086100" cy="2525713"/>
          </a:xfrm>
          <a:prstGeom prst="rect">
            <a:avLst/>
          </a:prstGeom>
        </p:spPr>
        <p:txBody>
          <a:bodyPr/>
          <a:lstStyle>
            <a:lvl1pPr>
              <a:defRPr>
                <a:latin typeface="DIN Next LT Pro" panose="020B0503020203050203" pitchFamily="34" charset="0"/>
              </a:defRPr>
            </a:lvl1pPr>
          </a:lstStyle>
          <a:p>
            <a:r>
              <a:rPr lang="en-US"/>
              <a:t>Click icon to add chart</a:t>
            </a:r>
            <a:endParaRPr lang="nb-NO"/>
          </a:p>
        </p:txBody>
      </p:sp>
    </p:spTree>
    <p:extLst>
      <p:ext uri="{BB962C8B-B14F-4D97-AF65-F5344CB8AC3E}">
        <p14:creationId xmlns:p14="http://schemas.microsoft.com/office/powerpoint/2010/main" val="1779551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519198" y="518985"/>
            <a:ext cx="10494792" cy="1334529"/>
          </a:xfrm>
          <a:prstGeom prst="rect">
            <a:avLst/>
          </a:prstGeom>
        </p:spPr>
        <p:txBody>
          <a:bodyPr anchor="t"/>
          <a:lstStyle>
            <a:lvl1pPr>
              <a:defRPr lang="nb-NO" sz="4000"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22489195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5" name="Text Placeholder 28">
            <a:extLst>
              <a:ext uri="{FF2B5EF4-FFF2-40B4-BE49-F238E27FC236}">
                <a16:creationId xmlns:a16="http://schemas.microsoft.com/office/drawing/2014/main" id="{59BFE39C-F577-4880-A486-FFDA327B1D16}"/>
              </a:ext>
            </a:extLst>
          </p:cNvPr>
          <p:cNvSpPr>
            <a:spLocks noGrp="1"/>
          </p:cNvSpPr>
          <p:nvPr>
            <p:ph type="body" sz="quarter" idx="14" hasCustomPrompt="1"/>
          </p:nvPr>
        </p:nvSpPr>
        <p:spPr>
          <a:xfrm>
            <a:off x="969164" y="906684"/>
            <a:ext cx="10509822" cy="5330830"/>
          </a:xfrm>
          <a:prstGeom prst="rect">
            <a:avLst/>
          </a:prstGeom>
        </p:spPr>
        <p:txBody>
          <a:bodyPr/>
          <a:lstStyle>
            <a:lvl1pPr>
              <a:defRPr sz="2800">
                <a:latin typeface="DIN Next LT Pro Bold" panose="020B0803020203050203" pitchFamily="34" charset="0"/>
                <a:ea typeface="Verdana" panose="020B0604030504040204" pitchFamily="34" charset="0"/>
              </a:defRPr>
            </a:lvl1pPr>
            <a:lvl2pPr>
              <a:defRPr sz="2400" baseline="0">
                <a:latin typeface="DIN Next LT Pro Light" panose="020B0303020203050203" pitchFamily="34" charset="0"/>
              </a:defRPr>
            </a:lvl2pPr>
            <a:lvl3pPr>
              <a:defRPr sz="1800">
                <a:latin typeface="DIN Next LT Pro Bold" panose="020B0803020203050203" pitchFamily="34" charset="0"/>
              </a:defRPr>
            </a:lvl3pPr>
            <a:lvl4pPr>
              <a:defRPr sz="1600">
                <a:latin typeface="DIN Next LT Pro Light" panose="020B0303020203050203" pitchFamily="34" charset="0"/>
              </a:defRPr>
            </a:lvl4pPr>
          </a:lstStyle>
          <a:p>
            <a:pPr lvl="0"/>
            <a:r>
              <a:rPr lang="en-US"/>
              <a:t>EDIT MASTER TEXT STYLES</a:t>
            </a:r>
          </a:p>
          <a:p>
            <a:pPr lvl="1"/>
            <a:r>
              <a:rPr lang="en-US"/>
              <a:t>Second level </a:t>
            </a:r>
          </a:p>
          <a:p>
            <a:pPr lvl="2"/>
            <a:r>
              <a:rPr lang="en-US"/>
              <a:t>Third level</a:t>
            </a:r>
          </a:p>
          <a:p>
            <a:pPr lvl="3"/>
            <a:r>
              <a:rPr lang="en-US"/>
              <a:t>Fourth level</a:t>
            </a:r>
          </a:p>
        </p:txBody>
      </p:sp>
    </p:spTree>
    <p:extLst>
      <p:ext uri="{BB962C8B-B14F-4D97-AF65-F5344CB8AC3E}">
        <p14:creationId xmlns:p14="http://schemas.microsoft.com/office/powerpoint/2010/main" val="27263204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5" name="Text Placeholder 28">
            <a:extLst>
              <a:ext uri="{FF2B5EF4-FFF2-40B4-BE49-F238E27FC236}">
                <a16:creationId xmlns:a16="http://schemas.microsoft.com/office/drawing/2014/main" id="{59BFE39C-F577-4880-A486-FFDA327B1D16}"/>
              </a:ext>
            </a:extLst>
          </p:cNvPr>
          <p:cNvSpPr>
            <a:spLocks noGrp="1"/>
          </p:cNvSpPr>
          <p:nvPr>
            <p:ph type="body" sz="quarter" idx="14" hasCustomPrompt="1"/>
          </p:nvPr>
        </p:nvSpPr>
        <p:spPr>
          <a:xfrm>
            <a:off x="969164" y="906684"/>
            <a:ext cx="4751152" cy="5330830"/>
          </a:xfrm>
          <a:prstGeom prst="rect">
            <a:avLst/>
          </a:prstGeom>
        </p:spPr>
        <p:txBody>
          <a:bodyPr/>
          <a:lstStyle>
            <a:lvl1pPr>
              <a:defRPr sz="2800">
                <a:latin typeface="DIN Next LT Pro Bold" panose="020B0803020203050203" pitchFamily="34" charset="0"/>
                <a:ea typeface="Verdana" panose="020B0604030504040204" pitchFamily="34" charset="0"/>
              </a:defRPr>
            </a:lvl1pPr>
            <a:lvl2pPr>
              <a:defRPr sz="2400" baseline="0">
                <a:latin typeface="DIN Next LT Pro Light" panose="020B0303020203050203" pitchFamily="34" charset="0"/>
              </a:defRPr>
            </a:lvl2pPr>
            <a:lvl3pPr>
              <a:defRPr sz="1800">
                <a:latin typeface="DIN Next LT Pro Bold" panose="020B0803020203050203" pitchFamily="34" charset="0"/>
              </a:defRPr>
            </a:lvl3pPr>
            <a:lvl4pPr>
              <a:defRPr sz="1600">
                <a:latin typeface="DIN Next LT Pro Light" panose="020B0303020203050203" pitchFamily="34" charset="0"/>
              </a:defRPr>
            </a:lvl4pPr>
          </a:lstStyle>
          <a:p>
            <a:pPr lvl="1"/>
            <a:r>
              <a:rPr lang="en-US"/>
              <a:t>Second level </a:t>
            </a:r>
          </a:p>
          <a:p>
            <a:pPr lvl="2"/>
            <a:r>
              <a:rPr lang="en-US"/>
              <a:t>Third level</a:t>
            </a:r>
          </a:p>
          <a:p>
            <a:pPr lvl="3"/>
            <a:r>
              <a:rPr lang="en-US"/>
              <a:t>Fourth level</a:t>
            </a:r>
          </a:p>
        </p:txBody>
      </p:sp>
      <p:sp>
        <p:nvSpPr>
          <p:cNvPr id="3" name="Text Placeholder 28">
            <a:extLst>
              <a:ext uri="{FF2B5EF4-FFF2-40B4-BE49-F238E27FC236}">
                <a16:creationId xmlns:a16="http://schemas.microsoft.com/office/drawing/2014/main" id="{94D48319-C895-4918-A62A-90E6D34461C2}"/>
              </a:ext>
            </a:extLst>
          </p:cNvPr>
          <p:cNvSpPr>
            <a:spLocks noGrp="1"/>
          </p:cNvSpPr>
          <p:nvPr>
            <p:ph type="body" sz="quarter" idx="15" hasCustomPrompt="1"/>
          </p:nvPr>
        </p:nvSpPr>
        <p:spPr>
          <a:xfrm>
            <a:off x="6225192" y="906684"/>
            <a:ext cx="4751152" cy="5330830"/>
          </a:xfrm>
          <a:prstGeom prst="rect">
            <a:avLst/>
          </a:prstGeom>
        </p:spPr>
        <p:txBody>
          <a:bodyPr/>
          <a:lstStyle>
            <a:lvl1pPr>
              <a:defRPr sz="2800">
                <a:latin typeface="DIN Next LT Pro Bold" panose="020B0803020203050203" pitchFamily="34" charset="0"/>
                <a:ea typeface="Verdana" panose="020B0604030504040204" pitchFamily="34" charset="0"/>
              </a:defRPr>
            </a:lvl1pPr>
            <a:lvl2pPr>
              <a:defRPr sz="2400" baseline="0">
                <a:latin typeface="DIN Next LT Pro Light" panose="020B0303020203050203" pitchFamily="34" charset="0"/>
              </a:defRPr>
            </a:lvl2pPr>
            <a:lvl3pPr>
              <a:defRPr sz="1800">
                <a:latin typeface="DIN Next LT Pro Bold" panose="020B0803020203050203" pitchFamily="34" charset="0"/>
              </a:defRPr>
            </a:lvl3pPr>
            <a:lvl4pPr>
              <a:defRPr sz="1600">
                <a:latin typeface="DIN Next LT Pro Light" panose="020B0303020203050203" pitchFamily="34" charset="0"/>
              </a:defRPr>
            </a:lvl4pPr>
          </a:lstStyle>
          <a:p>
            <a:pPr lvl="1"/>
            <a:r>
              <a:rPr lang="en-US"/>
              <a:t>Second level </a:t>
            </a:r>
          </a:p>
          <a:p>
            <a:pPr lvl="2"/>
            <a:r>
              <a:rPr lang="en-US"/>
              <a:t>Third level</a:t>
            </a:r>
          </a:p>
          <a:p>
            <a:pPr lvl="3"/>
            <a:r>
              <a:rPr lang="en-US"/>
              <a:t>Fourth level</a:t>
            </a:r>
          </a:p>
        </p:txBody>
      </p:sp>
      <p:cxnSp>
        <p:nvCxnSpPr>
          <p:cNvPr id="4" name="Straight Connector 3">
            <a:extLst>
              <a:ext uri="{FF2B5EF4-FFF2-40B4-BE49-F238E27FC236}">
                <a16:creationId xmlns:a16="http://schemas.microsoft.com/office/drawing/2014/main" id="{BA3FAC12-45A9-4D87-9392-029CBFE7F75B}"/>
              </a:ext>
            </a:extLst>
          </p:cNvPr>
          <p:cNvCxnSpPr/>
          <p:nvPr userDrawn="1"/>
        </p:nvCxnSpPr>
        <p:spPr>
          <a:xfrm>
            <a:off x="5954233" y="906684"/>
            <a:ext cx="0" cy="5330830"/>
          </a:xfrm>
          <a:prstGeom prst="line">
            <a:avLst/>
          </a:prstGeom>
          <a:ln w="2222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76621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Comparison Photo with titl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BA3FAC12-45A9-4D87-9392-029CBFE7F75B}"/>
              </a:ext>
            </a:extLst>
          </p:cNvPr>
          <p:cNvCxnSpPr>
            <a:cxnSpLocks/>
          </p:cNvCxnSpPr>
          <p:nvPr userDrawn="1"/>
        </p:nvCxnSpPr>
        <p:spPr>
          <a:xfrm>
            <a:off x="5954233" y="1221742"/>
            <a:ext cx="0" cy="5015772"/>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7" name="Picture Placeholder 6">
            <a:extLst>
              <a:ext uri="{FF2B5EF4-FFF2-40B4-BE49-F238E27FC236}">
                <a16:creationId xmlns:a16="http://schemas.microsoft.com/office/drawing/2014/main" id="{28661A9E-DED9-469D-B745-C13EB3E7587B}"/>
              </a:ext>
            </a:extLst>
          </p:cNvPr>
          <p:cNvSpPr>
            <a:spLocks noGrp="1"/>
          </p:cNvSpPr>
          <p:nvPr>
            <p:ph type="pic" sz="quarter" idx="10"/>
          </p:nvPr>
        </p:nvSpPr>
        <p:spPr>
          <a:xfrm>
            <a:off x="863600" y="1222375"/>
            <a:ext cx="4760913" cy="5014913"/>
          </a:xfrm>
          <a:prstGeom prst="rect">
            <a:avLst/>
          </a:prstGeom>
        </p:spPr>
        <p:txBody>
          <a:bodyPr/>
          <a:lstStyle>
            <a:lvl1pPr>
              <a:defRPr>
                <a:latin typeface="DIN Next LT Pro" panose="020B0503020203050203" pitchFamily="34" charset="0"/>
              </a:defRPr>
            </a:lvl1pPr>
          </a:lstStyle>
          <a:p>
            <a:r>
              <a:rPr lang="en-US"/>
              <a:t>Click icon to add picture</a:t>
            </a:r>
            <a:endParaRPr lang="nb-NO"/>
          </a:p>
        </p:txBody>
      </p:sp>
      <p:sp>
        <p:nvSpPr>
          <p:cNvPr id="8" name="Picture Placeholder 6">
            <a:extLst>
              <a:ext uri="{FF2B5EF4-FFF2-40B4-BE49-F238E27FC236}">
                <a16:creationId xmlns:a16="http://schemas.microsoft.com/office/drawing/2014/main" id="{9675AA00-F0F5-44E4-B2A7-5AA49B16B7D1}"/>
              </a:ext>
            </a:extLst>
          </p:cNvPr>
          <p:cNvSpPr>
            <a:spLocks noGrp="1"/>
          </p:cNvSpPr>
          <p:nvPr>
            <p:ph type="pic" sz="quarter" idx="11"/>
          </p:nvPr>
        </p:nvSpPr>
        <p:spPr>
          <a:xfrm>
            <a:off x="6304079" y="1222375"/>
            <a:ext cx="4760913" cy="5014913"/>
          </a:xfrm>
          <a:prstGeom prst="rect">
            <a:avLst/>
          </a:prstGeom>
        </p:spPr>
        <p:txBody>
          <a:bodyPr/>
          <a:lstStyle>
            <a:lvl1pPr>
              <a:defRPr>
                <a:latin typeface="DIN Next LT Pro" panose="020B0503020203050203" pitchFamily="34" charset="0"/>
              </a:defRPr>
            </a:lvl1pPr>
          </a:lstStyle>
          <a:p>
            <a:r>
              <a:rPr lang="en-US"/>
              <a:t>Click icon to add picture</a:t>
            </a:r>
            <a:endParaRPr lang="nb-NO"/>
          </a:p>
        </p:txBody>
      </p:sp>
    </p:spTree>
    <p:extLst>
      <p:ext uri="{BB962C8B-B14F-4D97-AF65-F5344CB8AC3E}">
        <p14:creationId xmlns:p14="http://schemas.microsoft.com/office/powerpoint/2010/main" val="24342419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Video ">
    <p:spTree>
      <p:nvGrpSpPr>
        <p:cNvPr id="1" name=""/>
        <p:cNvGrpSpPr/>
        <p:nvPr/>
      </p:nvGrpSpPr>
      <p:grpSpPr>
        <a:xfrm>
          <a:off x="0" y="0"/>
          <a:ext cx="0" cy="0"/>
          <a:chOff x="0" y="0"/>
          <a:chExt cx="0" cy="0"/>
        </a:xfrm>
      </p:grpSpPr>
      <p:sp>
        <p:nvSpPr>
          <p:cNvPr id="8" name="Media Placeholder 7">
            <a:extLst>
              <a:ext uri="{FF2B5EF4-FFF2-40B4-BE49-F238E27FC236}">
                <a16:creationId xmlns:a16="http://schemas.microsoft.com/office/drawing/2014/main" id="{63A9AE5E-E9C2-4C31-A229-E129059EDA89}"/>
              </a:ext>
            </a:extLst>
          </p:cNvPr>
          <p:cNvSpPr>
            <a:spLocks noGrp="1"/>
          </p:cNvSpPr>
          <p:nvPr>
            <p:ph type="media" sz="quarter" idx="10"/>
          </p:nvPr>
        </p:nvSpPr>
        <p:spPr>
          <a:xfrm>
            <a:off x="0" y="0"/>
            <a:ext cx="12192000" cy="6858000"/>
          </a:xfrm>
          <a:prstGeom prst="rect">
            <a:avLst/>
          </a:prstGeom>
        </p:spPr>
        <p:txBody>
          <a:bodyPr/>
          <a:lstStyle>
            <a:lvl1pPr marL="0" indent="0" algn="ctr">
              <a:buNone/>
              <a:defRPr sz="1600">
                <a:latin typeface="DIN Next LT Pro" panose="020B0503020203050203" pitchFamily="34" charset="0"/>
              </a:defRPr>
            </a:lvl1pPr>
          </a:lstStyle>
          <a:p>
            <a:r>
              <a:rPr lang="en-US"/>
              <a:t>Click icon to add media</a:t>
            </a:r>
            <a:endParaRPr lang="nb-NO"/>
          </a:p>
        </p:txBody>
      </p:sp>
    </p:spTree>
    <p:extLst>
      <p:ext uri="{BB962C8B-B14F-4D97-AF65-F5344CB8AC3E}">
        <p14:creationId xmlns:p14="http://schemas.microsoft.com/office/powerpoint/2010/main" val="6628847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ulletpoints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CA762E-E85D-47E0-ABB8-03B9F51B41C8}"/>
              </a:ext>
            </a:extLst>
          </p:cNvPr>
          <p:cNvSpPr/>
          <p:nvPr userDrawn="1"/>
        </p:nvSpPr>
        <p:spPr>
          <a:xfrm>
            <a:off x="-28875" y="-18288"/>
            <a:ext cx="4079332" cy="3438144"/>
          </a:xfrm>
          <a:prstGeom prst="rect">
            <a:avLst/>
          </a:prstGeom>
          <a:solidFill>
            <a:srgbClr val="2CBD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8" name="Rectangle 7">
            <a:extLst>
              <a:ext uri="{FF2B5EF4-FFF2-40B4-BE49-F238E27FC236}">
                <a16:creationId xmlns:a16="http://schemas.microsoft.com/office/drawing/2014/main" id="{3130C0EE-E544-47C7-B9B8-F23B9A0D8AB2}"/>
              </a:ext>
            </a:extLst>
          </p:cNvPr>
          <p:cNvSpPr/>
          <p:nvPr userDrawn="1"/>
        </p:nvSpPr>
        <p:spPr>
          <a:xfrm>
            <a:off x="-28875" y="3419856"/>
            <a:ext cx="4079332" cy="3438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1" name="Picture Placeholder 16">
            <a:extLst>
              <a:ext uri="{FF2B5EF4-FFF2-40B4-BE49-F238E27FC236}">
                <a16:creationId xmlns:a16="http://schemas.microsoft.com/office/drawing/2014/main" id="{B1BF7C8C-97EB-4578-B1EF-597A4432A0AD}"/>
              </a:ext>
            </a:extLst>
          </p:cNvPr>
          <p:cNvSpPr>
            <a:spLocks noGrp="1"/>
          </p:cNvSpPr>
          <p:nvPr>
            <p:ph type="pic" sz="quarter" idx="13" hasCustomPrompt="1"/>
          </p:nvPr>
        </p:nvSpPr>
        <p:spPr>
          <a:xfrm>
            <a:off x="974721" y="848423"/>
            <a:ext cx="2111543" cy="1758537"/>
          </a:xfrm>
          <a:prstGeom prst="rect">
            <a:avLst/>
          </a:prstGeom>
        </p:spPr>
        <p:txBody>
          <a:bodyPr/>
          <a:lstStyle>
            <a:lvl1pPr marL="0" indent="0">
              <a:buNone/>
              <a:defRPr sz="1600"/>
            </a:lvl1pPr>
          </a:lstStyle>
          <a:p>
            <a:r>
              <a:rPr lang="nb-NO" err="1"/>
              <a:t>Click</a:t>
            </a:r>
            <a:r>
              <a:rPr lang="nb-NO"/>
              <a:t> to </a:t>
            </a:r>
            <a:r>
              <a:rPr lang="nb-NO" err="1"/>
              <a:t>add</a:t>
            </a:r>
            <a:r>
              <a:rPr lang="nb-NO"/>
              <a:t> </a:t>
            </a:r>
            <a:r>
              <a:rPr lang="nb-NO" err="1"/>
              <a:t>icon</a:t>
            </a:r>
            <a:endParaRPr lang="nb-NO"/>
          </a:p>
        </p:txBody>
      </p:sp>
      <p:sp>
        <p:nvSpPr>
          <p:cNvPr id="9"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124449" y="2606960"/>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12" name="Text Placeholder 2">
            <a:extLst>
              <a:ext uri="{FF2B5EF4-FFF2-40B4-BE49-F238E27FC236}">
                <a16:creationId xmlns:a16="http://schemas.microsoft.com/office/drawing/2014/main" id="{445A80AB-C7F0-450F-B6E3-8AD9CE90AE93}"/>
              </a:ext>
            </a:extLst>
          </p:cNvPr>
          <p:cNvSpPr>
            <a:spLocks noGrp="1"/>
          </p:cNvSpPr>
          <p:nvPr>
            <p:ph type="body" sz="quarter" idx="17" hasCustomPrompt="1"/>
          </p:nvPr>
        </p:nvSpPr>
        <p:spPr>
          <a:xfrm>
            <a:off x="422274" y="4885023"/>
            <a:ext cx="3326765" cy="1303337"/>
          </a:xfrm>
          <a:prstGeom prst="rect">
            <a:avLst/>
          </a:prstGeom>
        </p:spPr>
        <p:txBody>
          <a:bodyPr/>
          <a:lstStyle>
            <a:lvl1pPr marL="0" indent="0" algn="ctr">
              <a:buNone/>
              <a:defRPr sz="1800">
                <a:solidFill>
                  <a:schemeClr val="bg1"/>
                </a:solidFill>
                <a:latin typeface="DIN Next LT Pro Bold" panose="020B0803020203050203" pitchFamily="34" charset="0"/>
              </a:defRPr>
            </a:lvl1pPr>
            <a:lvl3pPr marL="914400" indent="0">
              <a:buNone/>
              <a:defRPr sz="1400">
                <a:solidFill>
                  <a:schemeClr val="bg1"/>
                </a:solidFill>
                <a:latin typeface="Verdana Pro" panose="020B0604030504040204" pitchFamily="34" charset="0"/>
              </a:defRPr>
            </a:lvl3pPr>
          </a:lstStyle>
          <a:p>
            <a:pPr lvl="0"/>
            <a:r>
              <a:rPr lang="en-US"/>
              <a:t>Place quotation or short text here. </a:t>
            </a:r>
          </a:p>
        </p:txBody>
      </p:sp>
      <p:sp>
        <p:nvSpPr>
          <p:cNvPr id="2" name="Title 1"/>
          <p:cNvSpPr>
            <a:spLocks noGrp="1"/>
          </p:cNvSpPr>
          <p:nvPr>
            <p:ph type="title" hasCustomPrompt="1"/>
          </p:nvPr>
        </p:nvSpPr>
        <p:spPr>
          <a:xfrm>
            <a:off x="5107671" y="848423"/>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41839424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588607E-D37F-49E5-A5AE-3F2C4D16CBAE}"/>
              </a:ext>
            </a:extLst>
          </p:cNvPr>
          <p:cNvSpPr>
            <a:spLocks noGrp="1"/>
          </p:cNvSpPr>
          <p:nvPr>
            <p:ph type="pic" sz="quarter" idx="10"/>
          </p:nvPr>
        </p:nvSpPr>
        <p:spPr>
          <a:xfrm>
            <a:off x="0" y="0"/>
            <a:ext cx="12192000" cy="6858000"/>
          </a:xfrm>
          <a:prstGeom prst="rect">
            <a:avLst/>
          </a:prstGeom>
        </p:spPr>
        <p:txBody>
          <a:bodyPr/>
          <a:lstStyle>
            <a:lvl1pPr marL="0" indent="0">
              <a:buNone/>
              <a:defRPr>
                <a:latin typeface="DIN Next LT Pro" panose="020B0503020203050203" pitchFamily="34" charset="0"/>
              </a:defRPr>
            </a:lvl1pPr>
          </a:lstStyle>
          <a:p>
            <a:r>
              <a:rPr lang="en-US"/>
              <a:t>Click icon to add picture</a:t>
            </a:r>
            <a:endParaRPr lang="nb-NO"/>
          </a:p>
        </p:txBody>
      </p:sp>
    </p:spTree>
    <p:extLst>
      <p:ext uri="{BB962C8B-B14F-4D97-AF65-F5344CB8AC3E}">
        <p14:creationId xmlns:p14="http://schemas.microsoft.com/office/powerpoint/2010/main" val="22846269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mty ">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33031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SmartArt">
    <p:spTree>
      <p:nvGrpSpPr>
        <p:cNvPr id="1" name=""/>
        <p:cNvGrpSpPr/>
        <p:nvPr/>
      </p:nvGrpSpPr>
      <p:grpSpPr>
        <a:xfrm>
          <a:off x="0" y="0"/>
          <a:ext cx="0" cy="0"/>
          <a:chOff x="0" y="0"/>
          <a:chExt cx="0" cy="0"/>
        </a:xfrm>
      </p:grpSpPr>
      <p:sp>
        <p:nvSpPr>
          <p:cNvPr id="3" name="SmartArt Placeholder 2">
            <a:extLst>
              <a:ext uri="{FF2B5EF4-FFF2-40B4-BE49-F238E27FC236}">
                <a16:creationId xmlns:a16="http://schemas.microsoft.com/office/drawing/2014/main" id="{97F25B16-E77D-409D-8118-DDA43A0AA12C}"/>
              </a:ext>
            </a:extLst>
          </p:cNvPr>
          <p:cNvSpPr>
            <a:spLocks noGrp="1"/>
          </p:cNvSpPr>
          <p:nvPr>
            <p:ph type="dgm" sz="quarter" idx="10"/>
          </p:nvPr>
        </p:nvSpPr>
        <p:spPr>
          <a:xfrm>
            <a:off x="489098" y="1158949"/>
            <a:ext cx="11174819" cy="4827182"/>
          </a:xfrm>
          <a:prstGeom prst="rect">
            <a:avLst/>
          </a:prstGeom>
        </p:spPr>
        <p:txBody>
          <a:bodyPr/>
          <a:lstStyle>
            <a:lvl1pPr marL="0" indent="0">
              <a:buNone/>
              <a:defRPr>
                <a:latin typeface="DIN Next LT Pro" panose="020B0503020203050203" pitchFamily="34" charset="0"/>
              </a:defRPr>
            </a:lvl1pPr>
          </a:lstStyle>
          <a:p>
            <a:r>
              <a:rPr lang="en-US"/>
              <a:t>Click icon to add SmartArt graphic</a:t>
            </a:r>
            <a:endParaRPr lang="nb-NO"/>
          </a:p>
        </p:txBody>
      </p:sp>
    </p:spTree>
    <p:extLst>
      <p:ext uri="{BB962C8B-B14F-4D97-AF65-F5344CB8AC3E}">
        <p14:creationId xmlns:p14="http://schemas.microsoft.com/office/powerpoint/2010/main" val="35774566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One Phras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userDrawn="1"/>
        </p:nvSpPr>
        <p:spPr>
          <a:xfrm>
            <a:off x="0" y="-9144"/>
            <a:ext cx="12192000" cy="686714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4" name="Title 1">
            <a:extLst>
              <a:ext uri="{FF2B5EF4-FFF2-40B4-BE49-F238E27FC236}">
                <a16:creationId xmlns:a16="http://schemas.microsoft.com/office/drawing/2014/main" id="{8EF5203B-3929-4D4E-9F4B-A524E8909891}"/>
              </a:ext>
            </a:extLst>
          </p:cNvPr>
          <p:cNvSpPr>
            <a:spLocks noGrp="1"/>
          </p:cNvSpPr>
          <p:nvPr>
            <p:ph type="title" hasCustomPrompt="1"/>
          </p:nvPr>
        </p:nvSpPr>
        <p:spPr>
          <a:xfrm>
            <a:off x="483327" y="2545159"/>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Important message</a:t>
            </a:r>
            <a:endParaRPr lang="nb-NO"/>
          </a:p>
        </p:txBody>
      </p:sp>
    </p:spTree>
    <p:extLst>
      <p:ext uri="{BB962C8B-B14F-4D97-AF65-F5344CB8AC3E}">
        <p14:creationId xmlns:p14="http://schemas.microsoft.com/office/powerpoint/2010/main" val="4724722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One Phras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userDrawn="1"/>
        </p:nvSpPr>
        <p:spPr>
          <a:xfrm>
            <a:off x="0" y="-9144"/>
            <a:ext cx="12192000" cy="6867144"/>
          </a:xfrm>
          <a:prstGeom prst="rect">
            <a:avLst/>
          </a:prstGeom>
          <a:solidFill>
            <a:srgbClr val="2CBD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4" name="Title 1">
            <a:extLst>
              <a:ext uri="{FF2B5EF4-FFF2-40B4-BE49-F238E27FC236}">
                <a16:creationId xmlns:a16="http://schemas.microsoft.com/office/drawing/2014/main" id="{A1DE3D6F-2135-40B5-AC4E-935E0CE65CED}"/>
              </a:ext>
            </a:extLst>
          </p:cNvPr>
          <p:cNvSpPr>
            <a:spLocks noGrp="1"/>
          </p:cNvSpPr>
          <p:nvPr>
            <p:ph type="title" hasCustomPrompt="1"/>
          </p:nvPr>
        </p:nvSpPr>
        <p:spPr>
          <a:xfrm>
            <a:off x="483327" y="2545159"/>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Important message</a:t>
            </a:r>
            <a:endParaRPr lang="nb-NO"/>
          </a:p>
        </p:txBody>
      </p:sp>
    </p:spTree>
    <p:extLst>
      <p:ext uri="{BB962C8B-B14F-4D97-AF65-F5344CB8AC3E}">
        <p14:creationId xmlns:p14="http://schemas.microsoft.com/office/powerpoint/2010/main" val="28361111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One Phras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userDrawn="1"/>
        </p:nvSpPr>
        <p:spPr>
          <a:xfrm>
            <a:off x="0" y="-9144"/>
            <a:ext cx="12192000" cy="686714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4" name="Title 1">
            <a:extLst>
              <a:ext uri="{FF2B5EF4-FFF2-40B4-BE49-F238E27FC236}">
                <a16:creationId xmlns:a16="http://schemas.microsoft.com/office/drawing/2014/main" id="{18283C93-3EBE-4B07-BF7E-41F8BF6B3318}"/>
              </a:ext>
            </a:extLst>
          </p:cNvPr>
          <p:cNvSpPr>
            <a:spLocks noGrp="1"/>
          </p:cNvSpPr>
          <p:nvPr>
            <p:ph type="title" hasCustomPrompt="1"/>
          </p:nvPr>
        </p:nvSpPr>
        <p:spPr>
          <a:xfrm>
            <a:off x="483327" y="2545159"/>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Important message</a:t>
            </a:r>
            <a:endParaRPr lang="nb-NO"/>
          </a:p>
        </p:txBody>
      </p:sp>
    </p:spTree>
    <p:extLst>
      <p:ext uri="{BB962C8B-B14F-4D97-AF65-F5344CB8AC3E}">
        <p14:creationId xmlns:p14="http://schemas.microsoft.com/office/powerpoint/2010/main" val="28829136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ast slide English">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userDrawn="1"/>
        </p:nvSpPr>
        <p:spPr>
          <a:xfrm>
            <a:off x="0" y="-9144"/>
            <a:ext cx="12192000" cy="6867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51070" y="5451713"/>
            <a:ext cx="2183156" cy="835905"/>
          </a:xfrm>
          <a:prstGeom prst="rect">
            <a:avLst/>
          </a:prstGeom>
        </p:spPr>
      </p:pic>
      <p:sp>
        <p:nvSpPr>
          <p:cNvPr id="7" name="Title 1">
            <a:extLst>
              <a:ext uri="{FF2B5EF4-FFF2-40B4-BE49-F238E27FC236}">
                <a16:creationId xmlns:a16="http://schemas.microsoft.com/office/drawing/2014/main" id="{167D49D4-F220-493D-892B-658B04F2C839}"/>
              </a:ext>
            </a:extLst>
          </p:cNvPr>
          <p:cNvSpPr>
            <a:spLocks noGrp="1"/>
          </p:cNvSpPr>
          <p:nvPr>
            <p:ph type="title" hasCustomPrompt="1"/>
          </p:nvPr>
        </p:nvSpPr>
        <p:spPr>
          <a:xfrm>
            <a:off x="483327" y="2545159"/>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TOGETHER FOR A JUST WORLD</a:t>
            </a:r>
            <a:endParaRPr lang="nb-NO"/>
          </a:p>
        </p:txBody>
      </p:sp>
    </p:spTree>
    <p:extLst>
      <p:ext uri="{BB962C8B-B14F-4D97-AF65-F5344CB8AC3E}">
        <p14:creationId xmlns:p14="http://schemas.microsoft.com/office/powerpoint/2010/main" val="18258672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ast slide Norwegia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userDrawn="1"/>
        </p:nvSpPr>
        <p:spPr>
          <a:xfrm>
            <a:off x="0" y="-9144"/>
            <a:ext cx="12192000" cy="6867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pic>
        <p:nvPicPr>
          <p:cNvPr id="9" name="Picture 8">
            <a:extLst>
              <a:ext uri="{FF2B5EF4-FFF2-40B4-BE49-F238E27FC236}">
                <a16:creationId xmlns:a16="http://schemas.microsoft.com/office/drawing/2014/main" id="{4A6A95A9-BA7C-4EE9-963D-EF2020060C8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61781" y="5304155"/>
            <a:ext cx="2068437" cy="993228"/>
          </a:xfrm>
          <a:prstGeom prst="rect">
            <a:avLst/>
          </a:prstGeom>
        </p:spPr>
      </p:pic>
      <p:sp>
        <p:nvSpPr>
          <p:cNvPr id="6" name="Title 1">
            <a:extLst>
              <a:ext uri="{FF2B5EF4-FFF2-40B4-BE49-F238E27FC236}">
                <a16:creationId xmlns:a16="http://schemas.microsoft.com/office/drawing/2014/main" id="{4FD866B3-D801-44A4-AD58-57BC3EDA02A3}"/>
              </a:ext>
            </a:extLst>
          </p:cNvPr>
          <p:cNvSpPr>
            <a:spLocks noGrp="1"/>
          </p:cNvSpPr>
          <p:nvPr>
            <p:ph type="title" hasCustomPrompt="1"/>
          </p:nvPr>
        </p:nvSpPr>
        <p:spPr>
          <a:xfrm>
            <a:off x="483327" y="2545159"/>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SAMMEN FOR EN RETTFERDIG VERDEN</a:t>
            </a:r>
            <a:endParaRPr lang="nb-NO"/>
          </a:p>
        </p:txBody>
      </p:sp>
    </p:spTree>
    <p:extLst>
      <p:ext uri="{BB962C8B-B14F-4D97-AF65-F5344CB8AC3E}">
        <p14:creationId xmlns:p14="http://schemas.microsoft.com/office/powerpoint/2010/main" val="41868721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pag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BDD716D-46E3-4E37-B6F6-3255752D8FD8}"/>
              </a:ext>
            </a:extLst>
          </p:cNvPr>
          <p:cNvSpPr>
            <a:spLocks noGrp="1"/>
          </p:cNvSpPr>
          <p:nvPr>
            <p:ph type="dt" sz="half" idx="10"/>
          </p:nvPr>
        </p:nvSpPr>
        <p:spPr>
          <a:xfrm>
            <a:off x="838200" y="6356351"/>
            <a:ext cx="2743200" cy="365125"/>
          </a:xfrm>
          <a:prstGeom prst="rect">
            <a:avLst/>
          </a:prstGeom>
        </p:spPr>
        <p:txBody>
          <a:bodyPr/>
          <a:lstStyle/>
          <a:p>
            <a:fld id="{8FA182CF-B25F-47C9-A870-6F91549D7E9F}" type="datetimeFigureOut">
              <a:rPr lang="nb-NO" smtClean="0">
                <a:solidFill>
                  <a:prstClr val="black"/>
                </a:solidFill>
              </a:rPr>
              <a:pPr/>
              <a:t>04.03.2024</a:t>
            </a:fld>
            <a:endParaRPr lang="nb-NO">
              <a:solidFill>
                <a:prstClr val="black"/>
              </a:solidFill>
            </a:endParaRPr>
          </a:p>
        </p:txBody>
      </p:sp>
      <p:sp>
        <p:nvSpPr>
          <p:cNvPr id="7" name="Rectangle 6">
            <a:extLst>
              <a:ext uri="{FF2B5EF4-FFF2-40B4-BE49-F238E27FC236}">
                <a16:creationId xmlns:a16="http://schemas.microsoft.com/office/drawing/2014/main" id="{4825D953-6A6B-4D08-B465-06633B6726C7}"/>
              </a:ext>
            </a:extLst>
          </p:cNvPr>
          <p:cNvSpPr/>
          <p:nvPr userDrawn="1"/>
        </p:nvSpPr>
        <p:spPr>
          <a:xfrm>
            <a:off x="444" y="3447240"/>
            <a:ext cx="4079332" cy="3438144"/>
          </a:xfrm>
          <a:prstGeom prst="rect">
            <a:avLst/>
          </a:prstGeom>
          <a:solidFill>
            <a:srgbClr val="F8D8A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8" name="Rectangle 7">
            <a:extLst>
              <a:ext uri="{FF2B5EF4-FFF2-40B4-BE49-F238E27FC236}">
                <a16:creationId xmlns:a16="http://schemas.microsoft.com/office/drawing/2014/main" id="{19ACF674-EA17-44F8-A816-B7A1974D9434}"/>
              </a:ext>
            </a:extLst>
          </p:cNvPr>
          <p:cNvSpPr/>
          <p:nvPr userDrawn="1"/>
        </p:nvSpPr>
        <p:spPr>
          <a:xfrm>
            <a:off x="8150948" y="3447239"/>
            <a:ext cx="4041052" cy="3438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13" name="Rectangle 12">
            <a:extLst>
              <a:ext uri="{FF2B5EF4-FFF2-40B4-BE49-F238E27FC236}">
                <a16:creationId xmlns:a16="http://schemas.microsoft.com/office/drawing/2014/main" id="{D5BC158C-08B2-4DB4-B118-7BA4AD33DCD7}"/>
              </a:ext>
            </a:extLst>
          </p:cNvPr>
          <p:cNvSpPr/>
          <p:nvPr userDrawn="1"/>
        </p:nvSpPr>
        <p:spPr>
          <a:xfrm>
            <a:off x="444" y="0"/>
            <a:ext cx="4079332" cy="3447669"/>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17" name="Picture Placeholder 16">
            <a:extLst>
              <a:ext uri="{FF2B5EF4-FFF2-40B4-BE49-F238E27FC236}">
                <a16:creationId xmlns:a16="http://schemas.microsoft.com/office/drawing/2014/main" id="{D3D2DF8D-1F88-435F-A672-452184EDB523}"/>
              </a:ext>
            </a:extLst>
          </p:cNvPr>
          <p:cNvSpPr>
            <a:spLocks noGrp="1" noChangeAspect="1"/>
          </p:cNvSpPr>
          <p:nvPr>
            <p:ph type="pic" sz="quarter" idx="13"/>
          </p:nvPr>
        </p:nvSpPr>
        <p:spPr>
          <a:xfrm>
            <a:off x="4077056" y="3455191"/>
            <a:ext cx="4073892" cy="3417599"/>
          </a:xfrm>
          <a:prstGeom prst="rect">
            <a:avLst/>
          </a:prstGeom>
        </p:spPr>
        <p:txBody>
          <a:bodyPr/>
          <a:lstStyle>
            <a:lvl1pPr marL="0" indent="0">
              <a:buNone/>
              <a:defRPr sz="1600"/>
            </a:lvl1pPr>
          </a:lstStyle>
          <a:p>
            <a:endParaRPr lang="nb-NO"/>
          </a:p>
          <a:p>
            <a:endParaRPr lang="nb-NO"/>
          </a:p>
          <a:p>
            <a:r>
              <a:rPr lang="nb-NO" err="1"/>
              <a:t>Click</a:t>
            </a:r>
            <a:r>
              <a:rPr lang="nb-NO"/>
              <a:t> to </a:t>
            </a:r>
            <a:r>
              <a:rPr lang="nb-NO" err="1"/>
              <a:t>add</a:t>
            </a:r>
            <a:r>
              <a:rPr lang="nb-NO"/>
              <a:t> </a:t>
            </a:r>
            <a:r>
              <a:rPr lang="nb-NO" err="1"/>
              <a:t>picture</a:t>
            </a:r>
            <a:r>
              <a:rPr lang="nb-NO"/>
              <a:t> </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013506" y="4636941"/>
            <a:ext cx="2439094" cy="1173141"/>
          </a:xfrm>
          <a:prstGeom prst="rect">
            <a:avLst/>
          </a:prstGeom>
        </p:spPr>
      </p:pic>
      <p:sp>
        <p:nvSpPr>
          <p:cNvPr id="3" name="Tittel 2">
            <a:extLst>
              <a:ext uri="{FF2B5EF4-FFF2-40B4-BE49-F238E27FC236}">
                <a16:creationId xmlns:a16="http://schemas.microsoft.com/office/drawing/2014/main" id="{6BB1591A-14E4-42AD-A7DD-CACFC540A239}"/>
              </a:ext>
            </a:extLst>
          </p:cNvPr>
          <p:cNvSpPr>
            <a:spLocks noGrp="1"/>
          </p:cNvSpPr>
          <p:nvPr>
            <p:ph type="title" hasCustomPrompt="1"/>
          </p:nvPr>
        </p:nvSpPr>
        <p:spPr>
          <a:xfrm>
            <a:off x="4558937" y="1658983"/>
            <a:ext cx="7408816" cy="1523616"/>
          </a:xfrm>
          <a:prstGeom prst="rect">
            <a:avLst/>
          </a:prstGeom>
        </p:spPr>
        <p:txBody>
          <a:bodyPr anchor="b"/>
          <a:lstStyle>
            <a:lvl1pPr>
              <a:defRPr>
                <a:latin typeface="DIN Next LT Pro Bold"/>
              </a:defRPr>
            </a:lvl1pPr>
          </a:lstStyle>
          <a:p>
            <a:r>
              <a:rPr lang="en-US" sz="4400" b="1"/>
              <a:t>TITTEL</a:t>
            </a:r>
            <a:endParaRPr lang="nb-NO"/>
          </a:p>
        </p:txBody>
      </p:sp>
    </p:spTree>
    <p:extLst>
      <p:ext uri="{BB962C8B-B14F-4D97-AF65-F5344CB8AC3E}">
        <p14:creationId xmlns:p14="http://schemas.microsoft.com/office/powerpoint/2010/main" val="38543517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ulletpoints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CA762E-E85D-47E0-ABB8-03B9F51B41C8}"/>
              </a:ext>
            </a:extLst>
          </p:cNvPr>
          <p:cNvSpPr/>
          <p:nvPr userDrawn="1"/>
        </p:nvSpPr>
        <p:spPr>
          <a:xfrm>
            <a:off x="-28875" y="-18288"/>
            <a:ext cx="4079332" cy="3438144"/>
          </a:xfrm>
          <a:prstGeom prst="rect">
            <a:avLst/>
          </a:prstGeom>
          <a:solidFill>
            <a:srgbClr val="2CBD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8" name="Rectangle 7">
            <a:extLst>
              <a:ext uri="{FF2B5EF4-FFF2-40B4-BE49-F238E27FC236}">
                <a16:creationId xmlns:a16="http://schemas.microsoft.com/office/drawing/2014/main" id="{3130C0EE-E544-47C7-B9B8-F23B9A0D8AB2}"/>
              </a:ext>
            </a:extLst>
          </p:cNvPr>
          <p:cNvSpPr/>
          <p:nvPr userDrawn="1"/>
        </p:nvSpPr>
        <p:spPr>
          <a:xfrm>
            <a:off x="-28875" y="3419856"/>
            <a:ext cx="4079332" cy="3438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11" name="Picture Placeholder 16">
            <a:extLst>
              <a:ext uri="{FF2B5EF4-FFF2-40B4-BE49-F238E27FC236}">
                <a16:creationId xmlns:a16="http://schemas.microsoft.com/office/drawing/2014/main" id="{B1BF7C8C-97EB-4578-B1EF-597A4432A0AD}"/>
              </a:ext>
            </a:extLst>
          </p:cNvPr>
          <p:cNvSpPr>
            <a:spLocks noGrp="1"/>
          </p:cNvSpPr>
          <p:nvPr>
            <p:ph type="pic" sz="quarter" idx="13" hasCustomPrompt="1"/>
          </p:nvPr>
        </p:nvSpPr>
        <p:spPr>
          <a:xfrm>
            <a:off x="974722" y="848423"/>
            <a:ext cx="2111543" cy="1758537"/>
          </a:xfrm>
          <a:prstGeom prst="rect">
            <a:avLst/>
          </a:prstGeom>
        </p:spPr>
        <p:txBody>
          <a:bodyPr/>
          <a:lstStyle>
            <a:lvl1pPr marL="0" indent="0">
              <a:buNone/>
              <a:defRPr sz="1600"/>
            </a:lvl1pPr>
          </a:lstStyle>
          <a:p>
            <a:r>
              <a:rPr lang="nb-NO" err="1"/>
              <a:t>Click</a:t>
            </a:r>
            <a:r>
              <a:rPr lang="nb-NO"/>
              <a:t> to </a:t>
            </a:r>
            <a:r>
              <a:rPr lang="nb-NO" err="1"/>
              <a:t>add</a:t>
            </a:r>
            <a:r>
              <a:rPr lang="nb-NO"/>
              <a:t> </a:t>
            </a:r>
            <a:r>
              <a:rPr lang="nb-NO" err="1"/>
              <a:t>icon</a:t>
            </a:r>
            <a:endParaRPr lang="nb-NO"/>
          </a:p>
        </p:txBody>
      </p:sp>
      <p:sp>
        <p:nvSpPr>
          <p:cNvPr id="9"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124450" y="2606960"/>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12" name="Text Placeholder 2">
            <a:extLst>
              <a:ext uri="{FF2B5EF4-FFF2-40B4-BE49-F238E27FC236}">
                <a16:creationId xmlns:a16="http://schemas.microsoft.com/office/drawing/2014/main" id="{445A80AB-C7F0-450F-B6E3-8AD9CE90AE93}"/>
              </a:ext>
            </a:extLst>
          </p:cNvPr>
          <p:cNvSpPr>
            <a:spLocks noGrp="1"/>
          </p:cNvSpPr>
          <p:nvPr>
            <p:ph type="body" sz="quarter" idx="17" hasCustomPrompt="1"/>
          </p:nvPr>
        </p:nvSpPr>
        <p:spPr>
          <a:xfrm>
            <a:off x="422275" y="4885024"/>
            <a:ext cx="3326765" cy="1303337"/>
          </a:xfrm>
          <a:prstGeom prst="rect">
            <a:avLst/>
          </a:prstGeom>
        </p:spPr>
        <p:txBody>
          <a:bodyPr/>
          <a:lstStyle>
            <a:lvl1pPr marL="0" indent="0" algn="ctr">
              <a:buNone/>
              <a:defRPr sz="1800">
                <a:solidFill>
                  <a:schemeClr val="bg1"/>
                </a:solidFill>
                <a:latin typeface="DIN Next LT Pro Bold" panose="020B0803020203050203" pitchFamily="34" charset="0"/>
              </a:defRPr>
            </a:lvl1pPr>
            <a:lvl3pPr marL="914400" indent="0">
              <a:buNone/>
              <a:defRPr sz="1400">
                <a:solidFill>
                  <a:schemeClr val="bg1"/>
                </a:solidFill>
                <a:latin typeface="Verdana Pro" panose="020B0604030504040204" pitchFamily="34" charset="0"/>
              </a:defRPr>
            </a:lvl3pPr>
          </a:lstStyle>
          <a:p>
            <a:pPr lvl="0"/>
            <a:r>
              <a:rPr lang="en-US"/>
              <a:t>Place quotation or short text here. </a:t>
            </a:r>
          </a:p>
        </p:txBody>
      </p:sp>
      <p:sp>
        <p:nvSpPr>
          <p:cNvPr id="2" name="Title 1"/>
          <p:cNvSpPr>
            <a:spLocks noGrp="1"/>
          </p:cNvSpPr>
          <p:nvPr>
            <p:ph type="title" hasCustomPrompt="1"/>
          </p:nvPr>
        </p:nvSpPr>
        <p:spPr>
          <a:xfrm>
            <a:off x="5107672" y="848423"/>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35918669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points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130C0EE-E544-47C7-B9B8-F23B9A0D8AB2}"/>
              </a:ext>
            </a:extLst>
          </p:cNvPr>
          <p:cNvSpPr/>
          <p:nvPr userDrawn="1"/>
        </p:nvSpPr>
        <p:spPr>
          <a:xfrm>
            <a:off x="0" y="-16476"/>
            <a:ext cx="4079332" cy="3438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3" name="Text Placeholder 2">
            <a:extLst>
              <a:ext uri="{FF2B5EF4-FFF2-40B4-BE49-F238E27FC236}">
                <a16:creationId xmlns:a16="http://schemas.microsoft.com/office/drawing/2014/main" id="{206C1613-42FB-452B-9A85-B3546267AA3C}"/>
              </a:ext>
            </a:extLst>
          </p:cNvPr>
          <p:cNvSpPr>
            <a:spLocks noGrp="1"/>
          </p:cNvSpPr>
          <p:nvPr>
            <p:ph type="body" sz="quarter" idx="17" hasCustomPrompt="1"/>
          </p:nvPr>
        </p:nvSpPr>
        <p:spPr>
          <a:xfrm>
            <a:off x="422274" y="1286384"/>
            <a:ext cx="3326765" cy="1303337"/>
          </a:xfrm>
          <a:prstGeom prst="rect">
            <a:avLst/>
          </a:prstGeom>
        </p:spPr>
        <p:txBody>
          <a:bodyPr/>
          <a:lstStyle>
            <a:lvl1pPr marL="0" indent="0" algn="ctr">
              <a:buNone/>
              <a:defRPr sz="1800">
                <a:solidFill>
                  <a:schemeClr val="bg1"/>
                </a:solidFill>
                <a:latin typeface="DIN Next LT Pro Bold" panose="020B0803020203050203" pitchFamily="34" charset="0"/>
              </a:defRPr>
            </a:lvl1pPr>
            <a:lvl3pPr marL="914400" indent="0">
              <a:buNone/>
              <a:defRPr sz="1400">
                <a:solidFill>
                  <a:schemeClr val="bg1"/>
                </a:solidFill>
                <a:latin typeface="Verdana Pro" panose="020B0604030504040204" pitchFamily="34" charset="0"/>
              </a:defRPr>
            </a:lvl3pPr>
          </a:lstStyle>
          <a:p>
            <a:pPr lvl="0"/>
            <a:r>
              <a:rPr lang="en-US"/>
              <a:t>Place quotation or short text here. </a:t>
            </a:r>
          </a:p>
        </p:txBody>
      </p:sp>
      <p:sp>
        <p:nvSpPr>
          <p:cNvPr id="12" name="Picture Placeholder 16">
            <a:extLst>
              <a:ext uri="{FF2B5EF4-FFF2-40B4-BE49-F238E27FC236}">
                <a16:creationId xmlns:a16="http://schemas.microsoft.com/office/drawing/2014/main" id="{D1CF9119-7975-4B1F-8FC9-2F16FC0E4A47}"/>
              </a:ext>
            </a:extLst>
          </p:cNvPr>
          <p:cNvSpPr>
            <a:spLocks noGrp="1"/>
          </p:cNvSpPr>
          <p:nvPr>
            <p:ph type="pic" sz="quarter" idx="13"/>
          </p:nvPr>
        </p:nvSpPr>
        <p:spPr>
          <a:xfrm>
            <a:off x="0" y="3419856"/>
            <a:ext cx="4079332" cy="3438144"/>
          </a:xfrm>
          <a:prstGeom prst="rect">
            <a:avLst/>
          </a:prstGeom>
        </p:spPr>
        <p:txBody>
          <a:bodyPr/>
          <a:lstStyle>
            <a:lvl1pPr marL="0" indent="0">
              <a:buNone/>
              <a:defRPr sz="1600"/>
            </a:lvl1pPr>
          </a:lstStyle>
          <a:p>
            <a:r>
              <a:rPr lang="en-US"/>
              <a:t>Click icon to add picture</a:t>
            </a:r>
            <a:endParaRPr lang="nb-NO"/>
          </a:p>
        </p:txBody>
      </p:sp>
      <p:sp>
        <p:nvSpPr>
          <p:cNvPr id="7"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124449" y="2606960"/>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9" name="Title 1">
            <a:extLst>
              <a:ext uri="{FF2B5EF4-FFF2-40B4-BE49-F238E27FC236}">
                <a16:creationId xmlns:a16="http://schemas.microsoft.com/office/drawing/2014/main" id="{683C9962-FBA5-4DF6-BB37-44A29AB59201}"/>
              </a:ext>
            </a:extLst>
          </p:cNvPr>
          <p:cNvSpPr>
            <a:spLocks noGrp="1"/>
          </p:cNvSpPr>
          <p:nvPr>
            <p:ph type="title" hasCustomPrompt="1"/>
          </p:nvPr>
        </p:nvSpPr>
        <p:spPr>
          <a:xfrm>
            <a:off x="5107671" y="848423"/>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10188817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ulletpoints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130C0EE-E544-47C7-B9B8-F23B9A0D8AB2}"/>
              </a:ext>
            </a:extLst>
          </p:cNvPr>
          <p:cNvSpPr/>
          <p:nvPr userDrawn="1"/>
        </p:nvSpPr>
        <p:spPr>
          <a:xfrm>
            <a:off x="0" y="-16476"/>
            <a:ext cx="4079332" cy="3438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3" name="Text Placeholder 2">
            <a:extLst>
              <a:ext uri="{FF2B5EF4-FFF2-40B4-BE49-F238E27FC236}">
                <a16:creationId xmlns:a16="http://schemas.microsoft.com/office/drawing/2014/main" id="{206C1613-42FB-452B-9A85-B3546267AA3C}"/>
              </a:ext>
            </a:extLst>
          </p:cNvPr>
          <p:cNvSpPr>
            <a:spLocks noGrp="1"/>
          </p:cNvSpPr>
          <p:nvPr>
            <p:ph type="body" sz="quarter" idx="17" hasCustomPrompt="1"/>
          </p:nvPr>
        </p:nvSpPr>
        <p:spPr>
          <a:xfrm>
            <a:off x="422275" y="1286385"/>
            <a:ext cx="3326765" cy="1303337"/>
          </a:xfrm>
          <a:prstGeom prst="rect">
            <a:avLst/>
          </a:prstGeom>
        </p:spPr>
        <p:txBody>
          <a:bodyPr/>
          <a:lstStyle>
            <a:lvl1pPr marL="0" indent="0" algn="ctr">
              <a:buNone/>
              <a:defRPr sz="1800">
                <a:solidFill>
                  <a:schemeClr val="bg1"/>
                </a:solidFill>
                <a:latin typeface="DIN Next LT Pro Bold" panose="020B0803020203050203" pitchFamily="34" charset="0"/>
              </a:defRPr>
            </a:lvl1pPr>
            <a:lvl3pPr marL="914400" indent="0">
              <a:buNone/>
              <a:defRPr sz="1400">
                <a:solidFill>
                  <a:schemeClr val="bg1"/>
                </a:solidFill>
                <a:latin typeface="Verdana Pro" panose="020B0604030504040204" pitchFamily="34" charset="0"/>
              </a:defRPr>
            </a:lvl3pPr>
          </a:lstStyle>
          <a:p>
            <a:pPr lvl="0"/>
            <a:r>
              <a:rPr lang="en-US"/>
              <a:t>Place quotation or short text here. </a:t>
            </a:r>
          </a:p>
        </p:txBody>
      </p:sp>
      <p:sp>
        <p:nvSpPr>
          <p:cNvPr id="12" name="Picture Placeholder 16">
            <a:extLst>
              <a:ext uri="{FF2B5EF4-FFF2-40B4-BE49-F238E27FC236}">
                <a16:creationId xmlns:a16="http://schemas.microsoft.com/office/drawing/2014/main" id="{D1CF9119-7975-4B1F-8FC9-2F16FC0E4A47}"/>
              </a:ext>
            </a:extLst>
          </p:cNvPr>
          <p:cNvSpPr>
            <a:spLocks noGrp="1"/>
          </p:cNvSpPr>
          <p:nvPr>
            <p:ph type="pic" sz="quarter" idx="13"/>
          </p:nvPr>
        </p:nvSpPr>
        <p:spPr>
          <a:xfrm>
            <a:off x="0" y="3419856"/>
            <a:ext cx="4079332" cy="3438144"/>
          </a:xfrm>
          <a:prstGeom prst="rect">
            <a:avLst/>
          </a:prstGeom>
        </p:spPr>
        <p:txBody>
          <a:bodyPr/>
          <a:lstStyle>
            <a:lvl1pPr marL="0" indent="0">
              <a:buNone/>
              <a:defRPr sz="1600"/>
            </a:lvl1pPr>
          </a:lstStyle>
          <a:p>
            <a:endParaRPr lang="nb-NO"/>
          </a:p>
          <a:p>
            <a:endParaRPr lang="nb-NO"/>
          </a:p>
          <a:p>
            <a:r>
              <a:rPr lang="nb-NO" err="1"/>
              <a:t>Click</a:t>
            </a:r>
            <a:r>
              <a:rPr lang="nb-NO"/>
              <a:t> to </a:t>
            </a:r>
            <a:r>
              <a:rPr lang="nb-NO" err="1"/>
              <a:t>add</a:t>
            </a:r>
            <a:r>
              <a:rPr lang="nb-NO"/>
              <a:t> </a:t>
            </a:r>
            <a:r>
              <a:rPr lang="nb-NO" err="1"/>
              <a:t>picture</a:t>
            </a:r>
            <a:endParaRPr lang="nb-NO"/>
          </a:p>
        </p:txBody>
      </p:sp>
      <p:sp>
        <p:nvSpPr>
          <p:cNvPr id="7"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124450" y="2606960"/>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9" name="Title 1">
            <a:extLst>
              <a:ext uri="{FF2B5EF4-FFF2-40B4-BE49-F238E27FC236}">
                <a16:creationId xmlns:a16="http://schemas.microsoft.com/office/drawing/2014/main" id="{683C9962-FBA5-4DF6-BB37-44A29AB59201}"/>
              </a:ext>
            </a:extLst>
          </p:cNvPr>
          <p:cNvSpPr>
            <a:spLocks noGrp="1"/>
          </p:cNvSpPr>
          <p:nvPr>
            <p:ph type="title" hasCustomPrompt="1"/>
          </p:nvPr>
        </p:nvSpPr>
        <p:spPr>
          <a:xfrm>
            <a:off x="5107672" y="848423"/>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28110837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Bulletpoints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130C0EE-E544-47C7-B9B8-F23B9A0D8AB2}"/>
              </a:ext>
            </a:extLst>
          </p:cNvPr>
          <p:cNvSpPr/>
          <p:nvPr userDrawn="1"/>
        </p:nvSpPr>
        <p:spPr>
          <a:xfrm>
            <a:off x="8112668" y="-16476"/>
            <a:ext cx="4079332" cy="3438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3" name="Text Placeholder 2">
            <a:extLst>
              <a:ext uri="{FF2B5EF4-FFF2-40B4-BE49-F238E27FC236}">
                <a16:creationId xmlns:a16="http://schemas.microsoft.com/office/drawing/2014/main" id="{206C1613-42FB-452B-9A85-B3546267AA3C}"/>
              </a:ext>
            </a:extLst>
          </p:cNvPr>
          <p:cNvSpPr>
            <a:spLocks noGrp="1"/>
          </p:cNvSpPr>
          <p:nvPr>
            <p:ph type="body" sz="quarter" idx="17" hasCustomPrompt="1"/>
          </p:nvPr>
        </p:nvSpPr>
        <p:spPr>
          <a:xfrm>
            <a:off x="8534943" y="1286385"/>
            <a:ext cx="3326765" cy="1303337"/>
          </a:xfrm>
          <a:prstGeom prst="rect">
            <a:avLst/>
          </a:prstGeom>
        </p:spPr>
        <p:txBody>
          <a:bodyPr/>
          <a:lstStyle>
            <a:lvl1pPr marL="0" indent="0" algn="ctr">
              <a:buNone/>
              <a:defRPr sz="1800">
                <a:solidFill>
                  <a:schemeClr val="bg1"/>
                </a:solidFill>
                <a:latin typeface="DIN Next LT Pro Bold" panose="020B0803020203050203" pitchFamily="34" charset="0"/>
              </a:defRPr>
            </a:lvl1pPr>
            <a:lvl3pPr marL="914400" indent="0">
              <a:buNone/>
              <a:defRPr sz="1400">
                <a:solidFill>
                  <a:schemeClr val="bg1"/>
                </a:solidFill>
                <a:latin typeface="Verdana Pro" panose="020B0604030504040204" pitchFamily="34" charset="0"/>
              </a:defRPr>
            </a:lvl3pPr>
          </a:lstStyle>
          <a:p>
            <a:pPr lvl="0"/>
            <a:r>
              <a:rPr lang="en-US"/>
              <a:t>Place quotation or short text here. </a:t>
            </a:r>
          </a:p>
        </p:txBody>
      </p:sp>
      <p:sp>
        <p:nvSpPr>
          <p:cNvPr id="12" name="Picture Placeholder 16">
            <a:extLst>
              <a:ext uri="{FF2B5EF4-FFF2-40B4-BE49-F238E27FC236}">
                <a16:creationId xmlns:a16="http://schemas.microsoft.com/office/drawing/2014/main" id="{D1CF9119-7975-4B1F-8FC9-2F16FC0E4A47}"/>
              </a:ext>
            </a:extLst>
          </p:cNvPr>
          <p:cNvSpPr>
            <a:spLocks noGrp="1"/>
          </p:cNvSpPr>
          <p:nvPr>
            <p:ph type="pic" sz="quarter" idx="13"/>
          </p:nvPr>
        </p:nvSpPr>
        <p:spPr>
          <a:xfrm>
            <a:off x="8112668" y="3419856"/>
            <a:ext cx="4079332" cy="3438144"/>
          </a:xfrm>
          <a:prstGeom prst="rect">
            <a:avLst/>
          </a:prstGeom>
        </p:spPr>
        <p:txBody>
          <a:bodyPr/>
          <a:lstStyle>
            <a:lvl1pPr marL="0" indent="0">
              <a:buNone/>
              <a:defRPr sz="1600"/>
            </a:lvl1pPr>
          </a:lstStyle>
          <a:p>
            <a:endParaRPr lang="nb-NO"/>
          </a:p>
          <a:p>
            <a:endParaRPr lang="nb-NO"/>
          </a:p>
          <a:p>
            <a:r>
              <a:rPr lang="nb-NO" err="1"/>
              <a:t>Click</a:t>
            </a:r>
            <a:r>
              <a:rPr lang="nb-NO"/>
              <a:t> to </a:t>
            </a:r>
            <a:r>
              <a:rPr lang="nb-NO" err="1"/>
              <a:t>add</a:t>
            </a:r>
            <a:r>
              <a:rPr lang="nb-NO"/>
              <a:t> </a:t>
            </a:r>
            <a:r>
              <a:rPr lang="nb-NO" err="1"/>
              <a:t>picture</a:t>
            </a:r>
            <a:endParaRPr lang="nb-NO"/>
          </a:p>
        </p:txBody>
      </p:sp>
      <p:sp>
        <p:nvSpPr>
          <p:cNvPr id="7"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74869" y="1953134"/>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9" name="Title 1">
            <a:extLst>
              <a:ext uri="{FF2B5EF4-FFF2-40B4-BE49-F238E27FC236}">
                <a16:creationId xmlns:a16="http://schemas.microsoft.com/office/drawing/2014/main" id="{371E0B08-0C50-4AB1-BEFF-94A2DD45DAD0}"/>
              </a:ext>
            </a:extLst>
          </p:cNvPr>
          <p:cNvSpPr>
            <a:spLocks noGrp="1"/>
          </p:cNvSpPr>
          <p:nvPr>
            <p:ph type="title" hasCustomPrompt="1"/>
          </p:nvPr>
        </p:nvSpPr>
        <p:spPr>
          <a:xfrm>
            <a:off x="574868" y="194598"/>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4480700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Bulletpoints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130C0EE-E544-47C7-B9B8-F23B9A0D8AB2}"/>
              </a:ext>
            </a:extLst>
          </p:cNvPr>
          <p:cNvSpPr/>
          <p:nvPr userDrawn="1"/>
        </p:nvSpPr>
        <p:spPr>
          <a:xfrm>
            <a:off x="0" y="-16476"/>
            <a:ext cx="4079332" cy="343814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3" name="Text Placeholder 2">
            <a:extLst>
              <a:ext uri="{FF2B5EF4-FFF2-40B4-BE49-F238E27FC236}">
                <a16:creationId xmlns:a16="http://schemas.microsoft.com/office/drawing/2014/main" id="{206C1613-42FB-452B-9A85-B3546267AA3C}"/>
              </a:ext>
            </a:extLst>
          </p:cNvPr>
          <p:cNvSpPr>
            <a:spLocks noGrp="1"/>
          </p:cNvSpPr>
          <p:nvPr>
            <p:ph type="body" sz="quarter" idx="17" hasCustomPrompt="1"/>
          </p:nvPr>
        </p:nvSpPr>
        <p:spPr>
          <a:xfrm>
            <a:off x="422275" y="1286385"/>
            <a:ext cx="3326765" cy="1303337"/>
          </a:xfrm>
          <a:prstGeom prst="rect">
            <a:avLst/>
          </a:prstGeom>
        </p:spPr>
        <p:txBody>
          <a:bodyPr/>
          <a:lstStyle>
            <a:lvl1pPr marL="0" indent="0" algn="ctr">
              <a:buNone/>
              <a:defRPr sz="1800">
                <a:solidFill>
                  <a:schemeClr val="bg1"/>
                </a:solidFill>
                <a:latin typeface="DIN Next LT Pro Bold" panose="020B0803020203050203" pitchFamily="34" charset="0"/>
              </a:defRPr>
            </a:lvl1pPr>
            <a:lvl3pPr marL="914400" indent="0">
              <a:buNone/>
              <a:defRPr sz="1400">
                <a:solidFill>
                  <a:schemeClr val="bg1"/>
                </a:solidFill>
                <a:latin typeface="Verdana Pro" panose="020B0604030504040204" pitchFamily="34" charset="0"/>
              </a:defRPr>
            </a:lvl3pPr>
          </a:lstStyle>
          <a:p>
            <a:pPr lvl="0"/>
            <a:r>
              <a:rPr lang="en-US"/>
              <a:t>Place quotation or short text here. </a:t>
            </a:r>
          </a:p>
        </p:txBody>
      </p:sp>
      <p:sp>
        <p:nvSpPr>
          <p:cNvPr id="12" name="Picture Placeholder 16">
            <a:extLst>
              <a:ext uri="{FF2B5EF4-FFF2-40B4-BE49-F238E27FC236}">
                <a16:creationId xmlns:a16="http://schemas.microsoft.com/office/drawing/2014/main" id="{D1CF9119-7975-4B1F-8FC9-2F16FC0E4A47}"/>
              </a:ext>
            </a:extLst>
          </p:cNvPr>
          <p:cNvSpPr>
            <a:spLocks noGrp="1"/>
          </p:cNvSpPr>
          <p:nvPr>
            <p:ph type="pic" sz="quarter" idx="13"/>
          </p:nvPr>
        </p:nvSpPr>
        <p:spPr>
          <a:xfrm>
            <a:off x="0" y="3421668"/>
            <a:ext cx="4079332" cy="3436332"/>
          </a:xfrm>
          <a:prstGeom prst="rect">
            <a:avLst/>
          </a:prstGeom>
        </p:spPr>
        <p:txBody>
          <a:bodyPr/>
          <a:lstStyle>
            <a:lvl1pPr marL="0" indent="0">
              <a:buNone/>
              <a:defRPr sz="1600"/>
            </a:lvl1pPr>
          </a:lstStyle>
          <a:p>
            <a:endParaRPr lang="nb-NO"/>
          </a:p>
          <a:p>
            <a:endParaRPr lang="nb-NO"/>
          </a:p>
          <a:p>
            <a:r>
              <a:rPr lang="nb-NO" err="1"/>
              <a:t>Click</a:t>
            </a:r>
            <a:r>
              <a:rPr lang="nb-NO"/>
              <a:t> to </a:t>
            </a:r>
            <a:r>
              <a:rPr lang="nb-NO" err="1"/>
              <a:t>add</a:t>
            </a:r>
            <a:r>
              <a:rPr lang="nb-NO"/>
              <a:t> </a:t>
            </a:r>
            <a:r>
              <a:rPr lang="nb-NO" err="1"/>
              <a:t>picture</a:t>
            </a:r>
            <a:endParaRPr lang="nb-NO"/>
          </a:p>
        </p:txBody>
      </p:sp>
      <p:sp>
        <p:nvSpPr>
          <p:cNvPr id="7"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124450" y="2606960"/>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9" name="Title 1">
            <a:extLst>
              <a:ext uri="{FF2B5EF4-FFF2-40B4-BE49-F238E27FC236}">
                <a16:creationId xmlns:a16="http://schemas.microsoft.com/office/drawing/2014/main" id="{0F770B90-FF88-4055-93E0-418562647041}"/>
              </a:ext>
            </a:extLst>
          </p:cNvPr>
          <p:cNvSpPr>
            <a:spLocks noGrp="1"/>
          </p:cNvSpPr>
          <p:nvPr>
            <p:ph type="title" hasCustomPrompt="1"/>
          </p:nvPr>
        </p:nvSpPr>
        <p:spPr>
          <a:xfrm>
            <a:off x="5107672" y="848423"/>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30918240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Large phot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CA762E-E85D-47E0-ABB8-03B9F51B41C8}"/>
              </a:ext>
            </a:extLst>
          </p:cNvPr>
          <p:cNvSpPr/>
          <p:nvPr userDrawn="1"/>
        </p:nvSpPr>
        <p:spPr>
          <a:xfrm>
            <a:off x="-28875" y="-18288"/>
            <a:ext cx="4079332" cy="343814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8" name="Rectangle 7">
            <a:extLst>
              <a:ext uri="{FF2B5EF4-FFF2-40B4-BE49-F238E27FC236}">
                <a16:creationId xmlns:a16="http://schemas.microsoft.com/office/drawing/2014/main" id="{3130C0EE-E544-47C7-B9B8-F23B9A0D8AB2}"/>
              </a:ext>
            </a:extLst>
          </p:cNvPr>
          <p:cNvSpPr/>
          <p:nvPr userDrawn="1"/>
        </p:nvSpPr>
        <p:spPr>
          <a:xfrm>
            <a:off x="-28875" y="3419856"/>
            <a:ext cx="4079332" cy="3438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11" name="Picture Placeholder 16">
            <a:extLst>
              <a:ext uri="{FF2B5EF4-FFF2-40B4-BE49-F238E27FC236}">
                <a16:creationId xmlns:a16="http://schemas.microsoft.com/office/drawing/2014/main" id="{B1BF7C8C-97EB-4578-B1EF-597A4432A0AD}"/>
              </a:ext>
            </a:extLst>
          </p:cNvPr>
          <p:cNvSpPr>
            <a:spLocks noGrp="1"/>
          </p:cNvSpPr>
          <p:nvPr>
            <p:ph type="pic" sz="quarter" idx="13" hasCustomPrompt="1"/>
          </p:nvPr>
        </p:nvSpPr>
        <p:spPr>
          <a:xfrm>
            <a:off x="974722" y="848423"/>
            <a:ext cx="2111543" cy="1758537"/>
          </a:xfrm>
          <a:prstGeom prst="rect">
            <a:avLst/>
          </a:prstGeom>
        </p:spPr>
        <p:txBody>
          <a:bodyPr/>
          <a:lstStyle>
            <a:lvl1pPr marL="0" indent="0">
              <a:buNone/>
              <a:defRPr sz="1600"/>
            </a:lvl1pPr>
          </a:lstStyle>
          <a:p>
            <a:r>
              <a:rPr lang="nb-NO" err="1"/>
              <a:t>Click</a:t>
            </a:r>
            <a:r>
              <a:rPr lang="nb-NO"/>
              <a:t> to </a:t>
            </a:r>
            <a:r>
              <a:rPr lang="nb-NO" err="1"/>
              <a:t>add</a:t>
            </a:r>
            <a:r>
              <a:rPr lang="nb-NO"/>
              <a:t> </a:t>
            </a:r>
            <a:r>
              <a:rPr lang="nb-NO" err="1"/>
              <a:t>icon</a:t>
            </a:r>
            <a:endParaRPr lang="nb-NO"/>
          </a:p>
        </p:txBody>
      </p:sp>
      <p:sp>
        <p:nvSpPr>
          <p:cNvPr id="3" name="Text Placeholder 2">
            <a:extLst>
              <a:ext uri="{FF2B5EF4-FFF2-40B4-BE49-F238E27FC236}">
                <a16:creationId xmlns:a16="http://schemas.microsoft.com/office/drawing/2014/main" id="{206C1613-42FB-452B-9A85-B3546267AA3C}"/>
              </a:ext>
            </a:extLst>
          </p:cNvPr>
          <p:cNvSpPr>
            <a:spLocks noGrp="1"/>
          </p:cNvSpPr>
          <p:nvPr>
            <p:ph type="body" sz="quarter" idx="17" hasCustomPrompt="1"/>
          </p:nvPr>
        </p:nvSpPr>
        <p:spPr>
          <a:xfrm>
            <a:off x="422275" y="4706241"/>
            <a:ext cx="3326765" cy="1303337"/>
          </a:xfrm>
          <a:prstGeom prst="rect">
            <a:avLst/>
          </a:prstGeom>
        </p:spPr>
        <p:txBody>
          <a:bodyPr/>
          <a:lstStyle>
            <a:lvl1pPr marL="0" indent="0" algn="ctr">
              <a:buNone/>
              <a:defRPr sz="1800">
                <a:solidFill>
                  <a:schemeClr val="bg1"/>
                </a:solidFill>
                <a:latin typeface="DIN Next LT Pro Bold" panose="020B0803020203050203" pitchFamily="34" charset="0"/>
              </a:defRPr>
            </a:lvl1pPr>
            <a:lvl3pPr marL="914400" indent="0">
              <a:buNone/>
              <a:defRPr sz="1400">
                <a:solidFill>
                  <a:schemeClr val="bg1"/>
                </a:solidFill>
                <a:latin typeface="Verdana Pro" panose="020B0604030504040204" pitchFamily="34" charset="0"/>
              </a:defRPr>
            </a:lvl3pPr>
          </a:lstStyle>
          <a:p>
            <a:pPr lvl="0"/>
            <a:r>
              <a:rPr lang="en-US"/>
              <a:t>Place quotation or short text here. </a:t>
            </a:r>
          </a:p>
        </p:txBody>
      </p:sp>
      <p:sp useBgFill="1">
        <p:nvSpPr>
          <p:cNvPr id="9" name="Picture Placeholder 16">
            <a:extLst>
              <a:ext uri="{FF2B5EF4-FFF2-40B4-BE49-F238E27FC236}">
                <a16:creationId xmlns:a16="http://schemas.microsoft.com/office/drawing/2014/main" id="{328E6CF7-0061-4D73-825D-0349600B25DB}"/>
              </a:ext>
            </a:extLst>
          </p:cNvPr>
          <p:cNvSpPr>
            <a:spLocks noGrp="1" noChangeAspect="1"/>
          </p:cNvSpPr>
          <p:nvPr>
            <p:ph type="pic" sz="quarter" idx="18"/>
          </p:nvPr>
        </p:nvSpPr>
        <p:spPr>
          <a:xfrm>
            <a:off x="4050457" y="1"/>
            <a:ext cx="8141543" cy="6857999"/>
          </a:xfrm>
          <a:prstGeom prst="rect">
            <a:avLst/>
          </a:prstGeom>
        </p:spPr>
        <p:txBody>
          <a:bodyPr/>
          <a:lstStyle>
            <a:lvl1pPr marL="0" indent="0">
              <a:buNone/>
              <a:defRPr sz="1600"/>
            </a:lvl1pPr>
          </a:lstStyle>
          <a:p>
            <a:endParaRPr lang="nb-NO"/>
          </a:p>
          <a:p>
            <a:endParaRPr lang="nb-NO"/>
          </a:p>
          <a:p>
            <a:r>
              <a:rPr lang="nb-NO" err="1"/>
              <a:t>Click</a:t>
            </a:r>
            <a:r>
              <a:rPr lang="nb-NO"/>
              <a:t> to </a:t>
            </a:r>
            <a:r>
              <a:rPr lang="nb-NO" err="1"/>
              <a:t>add</a:t>
            </a:r>
            <a:r>
              <a:rPr lang="nb-NO"/>
              <a:t> </a:t>
            </a:r>
            <a:r>
              <a:rPr lang="nb-NO" err="1"/>
              <a:t>picture</a:t>
            </a:r>
            <a:endParaRPr lang="nb-NO"/>
          </a:p>
        </p:txBody>
      </p:sp>
    </p:spTree>
    <p:extLst>
      <p:ext uri="{BB962C8B-B14F-4D97-AF65-F5344CB8AC3E}">
        <p14:creationId xmlns:p14="http://schemas.microsoft.com/office/powerpoint/2010/main" val="40152126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2_Large phot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CA762E-E85D-47E0-ABB8-03B9F51B41C8}"/>
              </a:ext>
            </a:extLst>
          </p:cNvPr>
          <p:cNvSpPr/>
          <p:nvPr userDrawn="1"/>
        </p:nvSpPr>
        <p:spPr>
          <a:xfrm>
            <a:off x="8103767" y="-18288"/>
            <a:ext cx="4088233" cy="343814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8" name="Rectangle 7">
            <a:extLst>
              <a:ext uri="{FF2B5EF4-FFF2-40B4-BE49-F238E27FC236}">
                <a16:creationId xmlns:a16="http://schemas.microsoft.com/office/drawing/2014/main" id="{3130C0EE-E544-47C7-B9B8-F23B9A0D8AB2}"/>
              </a:ext>
            </a:extLst>
          </p:cNvPr>
          <p:cNvSpPr/>
          <p:nvPr userDrawn="1"/>
        </p:nvSpPr>
        <p:spPr>
          <a:xfrm>
            <a:off x="8103767" y="3419856"/>
            <a:ext cx="4088233" cy="3438145"/>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11" name="Picture Placeholder 16">
            <a:extLst>
              <a:ext uri="{FF2B5EF4-FFF2-40B4-BE49-F238E27FC236}">
                <a16:creationId xmlns:a16="http://schemas.microsoft.com/office/drawing/2014/main" id="{B1BF7C8C-97EB-4578-B1EF-597A4432A0AD}"/>
              </a:ext>
            </a:extLst>
          </p:cNvPr>
          <p:cNvSpPr>
            <a:spLocks noGrp="1"/>
          </p:cNvSpPr>
          <p:nvPr>
            <p:ph type="pic" sz="quarter" idx="13" hasCustomPrompt="1"/>
          </p:nvPr>
        </p:nvSpPr>
        <p:spPr>
          <a:xfrm>
            <a:off x="9107364" y="848423"/>
            <a:ext cx="2111543" cy="1758537"/>
          </a:xfrm>
          <a:prstGeom prst="rect">
            <a:avLst/>
          </a:prstGeom>
        </p:spPr>
        <p:txBody>
          <a:bodyPr/>
          <a:lstStyle>
            <a:lvl1pPr marL="0" indent="0">
              <a:buNone/>
              <a:defRPr sz="1600"/>
            </a:lvl1pPr>
          </a:lstStyle>
          <a:p>
            <a:r>
              <a:rPr lang="nb-NO" err="1"/>
              <a:t>Click</a:t>
            </a:r>
            <a:r>
              <a:rPr lang="nb-NO"/>
              <a:t> to </a:t>
            </a:r>
            <a:r>
              <a:rPr lang="nb-NO" err="1"/>
              <a:t>add</a:t>
            </a:r>
            <a:r>
              <a:rPr lang="nb-NO"/>
              <a:t> </a:t>
            </a:r>
            <a:r>
              <a:rPr lang="nb-NO" err="1"/>
              <a:t>icon</a:t>
            </a:r>
            <a:endParaRPr lang="nb-NO"/>
          </a:p>
        </p:txBody>
      </p:sp>
      <p:sp>
        <p:nvSpPr>
          <p:cNvPr id="3" name="Text Placeholder 2">
            <a:extLst>
              <a:ext uri="{FF2B5EF4-FFF2-40B4-BE49-F238E27FC236}">
                <a16:creationId xmlns:a16="http://schemas.microsoft.com/office/drawing/2014/main" id="{206C1613-42FB-452B-9A85-B3546267AA3C}"/>
              </a:ext>
            </a:extLst>
          </p:cNvPr>
          <p:cNvSpPr>
            <a:spLocks noGrp="1"/>
          </p:cNvSpPr>
          <p:nvPr>
            <p:ph type="body" sz="quarter" idx="17" hasCustomPrompt="1"/>
          </p:nvPr>
        </p:nvSpPr>
        <p:spPr>
          <a:xfrm>
            <a:off x="8554917" y="4706241"/>
            <a:ext cx="3326765" cy="1303337"/>
          </a:xfrm>
          <a:prstGeom prst="rect">
            <a:avLst/>
          </a:prstGeom>
        </p:spPr>
        <p:txBody>
          <a:bodyPr/>
          <a:lstStyle>
            <a:lvl1pPr marL="0" indent="0" algn="ctr">
              <a:buNone/>
              <a:defRPr sz="1800">
                <a:solidFill>
                  <a:schemeClr val="bg1"/>
                </a:solidFill>
                <a:latin typeface="DIN Next LT Pro Bold" panose="020B0803020203050203" pitchFamily="34" charset="0"/>
              </a:defRPr>
            </a:lvl1pPr>
            <a:lvl3pPr marL="914400" indent="0">
              <a:buNone/>
              <a:defRPr sz="1400">
                <a:solidFill>
                  <a:schemeClr val="bg1"/>
                </a:solidFill>
                <a:latin typeface="Verdana Pro" panose="020B0604030504040204" pitchFamily="34" charset="0"/>
              </a:defRPr>
            </a:lvl3pPr>
          </a:lstStyle>
          <a:p>
            <a:pPr lvl="0"/>
            <a:r>
              <a:rPr lang="en-US"/>
              <a:t>Place quotation or short text here. </a:t>
            </a:r>
          </a:p>
        </p:txBody>
      </p:sp>
      <p:sp useBgFill="1">
        <p:nvSpPr>
          <p:cNvPr id="9" name="Picture Placeholder 16">
            <a:extLst>
              <a:ext uri="{FF2B5EF4-FFF2-40B4-BE49-F238E27FC236}">
                <a16:creationId xmlns:a16="http://schemas.microsoft.com/office/drawing/2014/main" id="{328E6CF7-0061-4D73-825D-0349600B25DB}"/>
              </a:ext>
            </a:extLst>
          </p:cNvPr>
          <p:cNvSpPr>
            <a:spLocks noGrp="1" noChangeAspect="1"/>
          </p:cNvSpPr>
          <p:nvPr>
            <p:ph type="pic" sz="quarter" idx="18"/>
          </p:nvPr>
        </p:nvSpPr>
        <p:spPr>
          <a:xfrm>
            <a:off x="0" y="-18288"/>
            <a:ext cx="8163256" cy="6876288"/>
          </a:xfrm>
          <a:prstGeom prst="rect">
            <a:avLst/>
          </a:prstGeom>
        </p:spPr>
        <p:txBody>
          <a:bodyPr/>
          <a:lstStyle>
            <a:lvl1pPr marL="0" indent="0">
              <a:buNone/>
              <a:defRPr sz="1600"/>
            </a:lvl1pPr>
          </a:lstStyle>
          <a:p>
            <a:endParaRPr lang="nb-NO"/>
          </a:p>
          <a:p>
            <a:endParaRPr lang="nb-NO"/>
          </a:p>
          <a:p>
            <a:r>
              <a:rPr lang="nb-NO" err="1"/>
              <a:t>Click</a:t>
            </a:r>
            <a:r>
              <a:rPr lang="nb-NO"/>
              <a:t> to </a:t>
            </a:r>
            <a:r>
              <a:rPr lang="nb-NO" err="1"/>
              <a:t>add</a:t>
            </a:r>
            <a:r>
              <a:rPr lang="nb-NO"/>
              <a:t> </a:t>
            </a:r>
            <a:r>
              <a:rPr lang="nb-NO" err="1"/>
              <a:t>picture</a:t>
            </a:r>
            <a:endParaRPr lang="nb-NO"/>
          </a:p>
        </p:txBody>
      </p:sp>
    </p:spTree>
    <p:extLst>
      <p:ext uri="{BB962C8B-B14F-4D97-AF65-F5344CB8AC3E}">
        <p14:creationId xmlns:p14="http://schemas.microsoft.com/office/powerpoint/2010/main" val="32455074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1_Large photo">
    <p:spTree>
      <p:nvGrpSpPr>
        <p:cNvPr id="1" name=""/>
        <p:cNvGrpSpPr/>
        <p:nvPr/>
      </p:nvGrpSpPr>
      <p:grpSpPr>
        <a:xfrm>
          <a:off x="0" y="0"/>
          <a:ext cx="0" cy="0"/>
          <a:chOff x="0" y="0"/>
          <a:chExt cx="0" cy="0"/>
        </a:xfrm>
      </p:grpSpPr>
      <p:sp useBgFill="1">
        <p:nvSpPr>
          <p:cNvPr id="9" name="Picture Placeholder 16">
            <a:extLst>
              <a:ext uri="{FF2B5EF4-FFF2-40B4-BE49-F238E27FC236}">
                <a16:creationId xmlns:a16="http://schemas.microsoft.com/office/drawing/2014/main" id="{328E6CF7-0061-4D73-825D-0349600B25DB}"/>
              </a:ext>
            </a:extLst>
          </p:cNvPr>
          <p:cNvSpPr>
            <a:spLocks noGrp="1" noChangeAspect="1"/>
          </p:cNvSpPr>
          <p:nvPr>
            <p:ph type="pic" sz="quarter" idx="18"/>
          </p:nvPr>
        </p:nvSpPr>
        <p:spPr>
          <a:xfrm>
            <a:off x="4050457" y="1"/>
            <a:ext cx="8141543" cy="6857999"/>
          </a:xfrm>
          <a:prstGeom prst="rect">
            <a:avLst/>
          </a:prstGeom>
        </p:spPr>
        <p:txBody>
          <a:bodyPr/>
          <a:lstStyle>
            <a:lvl1pPr marL="0" indent="0">
              <a:buNone/>
              <a:defRPr sz="1600"/>
            </a:lvl1pPr>
          </a:lstStyle>
          <a:p>
            <a:endParaRPr lang="nb-NO"/>
          </a:p>
          <a:p>
            <a:endParaRPr lang="nb-NO"/>
          </a:p>
          <a:p>
            <a:r>
              <a:rPr lang="nb-NO" err="1"/>
              <a:t>Click</a:t>
            </a:r>
            <a:r>
              <a:rPr lang="nb-NO"/>
              <a:t> to </a:t>
            </a:r>
            <a:r>
              <a:rPr lang="nb-NO" err="1"/>
              <a:t>add</a:t>
            </a:r>
            <a:r>
              <a:rPr lang="nb-NO"/>
              <a:t> </a:t>
            </a:r>
            <a:r>
              <a:rPr lang="nb-NO" err="1"/>
              <a:t>picture</a:t>
            </a:r>
            <a:endParaRPr lang="nb-NO"/>
          </a:p>
        </p:txBody>
      </p:sp>
      <p:sp>
        <p:nvSpPr>
          <p:cNvPr id="10" name="Text Placeholder 16">
            <a:extLst>
              <a:ext uri="{FF2B5EF4-FFF2-40B4-BE49-F238E27FC236}">
                <a16:creationId xmlns:a16="http://schemas.microsoft.com/office/drawing/2014/main" id="{39E6BCE3-42C3-49A3-9FE1-9FBF75B62C82}"/>
              </a:ext>
            </a:extLst>
          </p:cNvPr>
          <p:cNvSpPr>
            <a:spLocks noGrp="1"/>
          </p:cNvSpPr>
          <p:nvPr>
            <p:ph type="body" sz="quarter" idx="15" hasCustomPrompt="1"/>
          </p:nvPr>
        </p:nvSpPr>
        <p:spPr>
          <a:xfrm>
            <a:off x="254738" y="1341685"/>
            <a:ext cx="3445393"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5" name="Title 1">
            <a:extLst>
              <a:ext uri="{FF2B5EF4-FFF2-40B4-BE49-F238E27FC236}">
                <a16:creationId xmlns:a16="http://schemas.microsoft.com/office/drawing/2014/main" id="{DE2A18DF-A52D-4572-8B01-C23E6C6E6664}"/>
              </a:ext>
            </a:extLst>
          </p:cNvPr>
          <p:cNvSpPr>
            <a:spLocks noGrp="1"/>
          </p:cNvSpPr>
          <p:nvPr>
            <p:ph type="title" hasCustomPrompt="1"/>
          </p:nvPr>
        </p:nvSpPr>
        <p:spPr>
          <a:xfrm>
            <a:off x="254738" y="613293"/>
            <a:ext cx="3445393" cy="728393"/>
          </a:xfrm>
          <a:prstGeom prst="rect">
            <a:avLst/>
          </a:prstGeom>
        </p:spPr>
        <p:txBody>
          <a:bodyPr anchor="b"/>
          <a:lstStyle>
            <a:lvl1pPr>
              <a:defRPr lang="nb-NO" sz="28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21065413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and photo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C9811D2-8508-45EF-9F3F-E9BE758D1F0F}"/>
              </a:ext>
            </a:extLst>
          </p:cNvPr>
          <p:cNvSpPr/>
          <p:nvPr userDrawn="1"/>
        </p:nvSpPr>
        <p:spPr>
          <a:xfrm>
            <a:off x="0" y="3411872"/>
            <a:ext cx="4079332" cy="3455272"/>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5" name="Picture Placeholder 16">
            <a:extLst>
              <a:ext uri="{FF2B5EF4-FFF2-40B4-BE49-F238E27FC236}">
                <a16:creationId xmlns:a16="http://schemas.microsoft.com/office/drawing/2014/main" id="{28449D6E-7FC5-4F68-92A4-1A375ADDB9B2}"/>
              </a:ext>
            </a:extLst>
          </p:cNvPr>
          <p:cNvSpPr>
            <a:spLocks noGrp="1"/>
          </p:cNvSpPr>
          <p:nvPr>
            <p:ph type="pic" sz="quarter" idx="13"/>
          </p:nvPr>
        </p:nvSpPr>
        <p:spPr>
          <a:xfrm>
            <a:off x="-19050" y="0"/>
            <a:ext cx="4079032" cy="3411872"/>
          </a:xfrm>
          <a:prstGeom prst="rect">
            <a:avLst/>
          </a:prstGeom>
        </p:spPr>
        <p:txBody>
          <a:bodyPr/>
          <a:lstStyle>
            <a:lvl1pPr marL="0" indent="0">
              <a:buNone/>
              <a:defRPr sz="1600"/>
            </a:lvl1pPr>
          </a:lstStyle>
          <a:p>
            <a:endParaRPr lang="nb-NO"/>
          </a:p>
          <a:p>
            <a:endParaRPr lang="nb-NO"/>
          </a:p>
          <a:p>
            <a:r>
              <a:rPr lang="nb-NO" err="1"/>
              <a:t>Click</a:t>
            </a:r>
            <a:r>
              <a:rPr lang="nb-NO"/>
              <a:t> to </a:t>
            </a:r>
            <a:r>
              <a:rPr lang="nb-NO" err="1"/>
              <a:t>add</a:t>
            </a:r>
            <a:r>
              <a:rPr lang="nb-NO"/>
              <a:t> </a:t>
            </a:r>
            <a:r>
              <a:rPr lang="nb-NO" err="1"/>
              <a:t>picture</a:t>
            </a:r>
            <a:endParaRPr lang="nb-NO"/>
          </a:p>
        </p:txBody>
      </p:sp>
      <p:sp>
        <p:nvSpPr>
          <p:cNvPr id="6"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124450" y="2606960"/>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7" name="Title 1">
            <a:extLst>
              <a:ext uri="{FF2B5EF4-FFF2-40B4-BE49-F238E27FC236}">
                <a16:creationId xmlns:a16="http://schemas.microsoft.com/office/drawing/2014/main" id="{96C097D2-521B-4FEC-9285-7781B83A713A}"/>
              </a:ext>
            </a:extLst>
          </p:cNvPr>
          <p:cNvSpPr>
            <a:spLocks noGrp="1"/>
          </p:cNvSpPr>
          <p:nvPr>
            <p:ph type="title" hasCustomPrompt="1"/>
          </p:nvPr>
        </p:nvSpPr>
        <p:spPr>
          <a:xfrm>
            <a:off x="5107672" y="848423"/>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24815502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ext and photo 1">
    <p:spTree>
      <p:nvGrpSpPr>
        <p:cNvPr id="1" name=""/>
        <p:cNvGrpSpPr/>
        <p:nvPr/>
      </p:nvGrpSpPr>
      <p:grpSpPr>
        <a:xfrm>
          <a:off x="0" y="0"/>
          <a:ext cx="0" cy="0"/>
          <a:chOff x="0" y="0"/>
          <a:chExt cx="0" cy="0"/>
        </a:xfrm>
      </p:grpSpPr>
      <p:sp>
        <p:nvSpPr>
          <p:cNvPr id="5" name="Picture Placeholder 16">
            <a:extLst>
              <a:ext uri="{FF2B5EF4-FFF2-40B4-BE49-F238E27FC236}">
                <a16:creationId xmlns:a16="http://schemas.microsoft.com/office/drawing/2014/main" id="{28449D6E-7FC5-4F68-92A4-1A375ADDB9B2}"/>
              </a:ext>
            </a:extLst>
          </p:cNvPr>
          <p:cNvSpPr>
            <a:spLocks noGrp="1"/>
          </p:cNvSpPr>
          <p:nvPr>
            <p:ph type="pic" sz="quarter" idx="13"/>
          </p:nvPr>
        </p:nvSpPr>
        <p:spPr>
          <a:xfrm>
            <a:off x="-19050" y="0"/>
            <a:ext cx="4079032" cy="3411872"/>
          </a:xfrm>
          <a:prstGeom prst="rect">
            <a:avLst/>
          </a:prstGeom>
        </p:spPr>
        <p:txBody>
          <a:bodyPr/>
          <a:lstStyle>
            <a:lvl1pPr marL="0" indent="0">
              <a:buNone/>
              <a:defRPr sz="1600"/>
            </a:lvl1pPr>
          </a:lstStyle>
          <a:p>
            <a:endParaRPr lang="nb-NO"/>
          </a:p>
          <a:p>
            <a:endParaRPr lang="nb-NO"/>
          </a:p>
          <a:p>
            <a:r>
              <a:rPr lang="nb-NO" err="1"/>
              <a:t>Click</a:t>
            </a:r>
            <a:r>
              <a:rPr lang="nb-NO"/>
              <a:t> to </a:t>
            </a:r>
            <a:r>
              <a:rPr lang="nb-NO" err="1"/>
              <a:t>add</a:t>
            </a:r>
            <a:r>
              <a:rPr lang="nb-NO"/>
              <a:t> </a:t>
            </a:r>
            <a:r>
              <a:rPr lang="nb-NO" err="1"/>
              <a:t>picture</a:t>
            </a:r>
            <a:endParaRPr lang="nb-NO"/>
          </a:p>
        </p:txBody>
      </p:sp>
      <p:sp>
        <p:nvSpPr>
          <p:cNvPr id="6"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124450" y="2606960"/>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8" name="Picture Placeholder 16">
            <a:extLst>
              <a:ext uri="{FF2B5EF4-FFF2-40B4-BE49-F238E27FC236}">
                <a16:creationId xmlns:a16="http://schemas.microsoft.com/office/drawing/2014/main" id="{5FCE6E12-F228-40D8-9B40-B099DEE2B789}"/>
              </a:ext>
            </a:extLst>
          </p:cNvPr>
          <p:cNvSpPr>
            <a:spLocks noGrp="1"/>
          </p:cNvSpPr>
          <p:nvPr>
            <p:ph type="pic" sz="quarter" idx="17"/>
          </p:nvPr>
        </p:nvSpPr>
        <p:spPr>
          <a:xfrm>
            <a:off x="-19050" y="3414229"/>
            <a:ext cx="4079032" cy="3443771"/>
          </a:xfrm>
          <a:prstGeom prst="rect">
            <a:avLst/>
          </a:prstGeom>
        </p:spPr>
        <p:txBody>
          <a:bodyPr/>
          <a:lstStyle>
            <a:lvl1pPr marL="0" indent="0">
              <a:buNone/>
              <a:defRPr sz="1600"/>
            </a:lvl1pPr>
          </a:lstStyle>
          <a:p>
            <a:endParaRPr lang="nb-NO"/>
          </a:p>
          <a:p>
            <a:endParaRPr lang="nb-NO"/>
          </a:p>
          <a:p>
            <a:r>
              <a:rPr lang="nb-NO" err="1"/>
              <a:t>Click</a:t>
            </a:r>
            <a:r>
              <a:rPr lang="nb-NO"/>
              <a:t> to </a:t>
            </a:r>
            <a:r>
              <a:rPr lang="nb-NO" err="1"/>
              <a:t>add</a:t>
            </a:r>
            <a:r>
              <a:rPr lang="nb-NO"/>
              <a:t> </a:t>
            </a:r>
            <a:r>
              <a:rPr lang="nb-NO" err="1"/>
              <a:t>picture</a:t>
            </a:r>
            <a:endParaRPr lang="nb-NO"/>
          </a:p>
        </p:txBody>
      </p:sp>
      <p:sp>
        <p:nvSpPr>
          <p:cNvPr id="7" name="Title 1">
            <a:extLst>
              <a:ext uri="{FF2B5EF4-FFF2-40B4-BE49-F238E27FC236}">
                <a16:creationId xmlns:a16="http://schemas.microsoft.com/office/drawing/2014/main" id="{B9541999-768F-49F9-85D4-3DD84ACDDC44}"/>
              </a:ext>
            </a:extLst>
          </p:cNvPr>
          <p:cNvSpPr>
            <a:spLocks noGrp="1"/>
          </p:cNvSpPr>
          <p:nvPr>
            <p:ph type="title" hasCustomPrompt="1"/>
          </p:nvPr>
        </p:nvSpPr>
        <p:spPr>
          <a:xfrm>
            <a:off x="5107672" y="848423"/>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17453387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hoto collag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C9811D2-8508-45EF-9F3F-E9BE758D1F0F}"/>
              </a:ext>
            </a:extLst>
          </p:cNvPr>
          <p:cNvSpPr/>
          <p:nvPr userDrawn="1"/>
        </p:nvSpPr>
        <p:spPr>
          <a:xfrm>
            <a:off x="-19350" y="3411872"/>
            <a:ext cx="4079332" cy="3446128"/>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5" name="Picture Placeholder 16">
            <a:extLst>
              <a:ext uri="{FF2B5EF4-FFF2-40B4-BE49-F238E27FC236}">
                <a16:creationId xmlns:a16="http://schemas.microsoft.com/office/drawing/2014/main" id="{28449D6E-7FC5-4F68-92A4-1A375ADDB9B2}"/>
              </a:ext>
            </a:extLst>
          </p:cNvPr>
          <p:cNvSpPr>
            <a:spLocks noGrp="1"/>
          </p:cNvSpPr>
          <p:nvPr>
            <p:ph type="pic" sz="quarter" idx="13"/>
          </p:nvPr>
        </p:nvSpPr>
        <p:spPr>
          <a:xfrm>
            <a:off x="-19050" y="0"/>
            <a:ext cx="4077547" cy="3404650"/>
          </a:xfrm>
          <a:prstGeom prst="rect">
            <a:avLst/>
          </a:prstGeom>
        </p:spPr>
        <p:txBody>
          <a:bodyPr/>
          <a:lstStyle>
            <a:lvl1pPr marL="0" indent="0">
              <a:buNone/>
              <a:defRPr sz="1600">
                <a:latin typeface="DIN Next LT Pro" panose="020B0503020203050203" pitchFamily="34" charset="0"/>
              </a:defRPr>
            </a:lvl1pPr>
          </a:lstStyle>
          <a:p>
            <a:endParaRPr lang="nb-NO"/>
          </a:p>
          <a:p>
            <a:endParaRPr lang="nb-NO"/>
          </a:p>
          <a:p>
            <a:r>
              <a:rPr lang="nb-NO" err="1"/>
              <a:t>Click</a:t>
            </a:r>
            <a:r>
              <a:rPr lang="nb-NO"/>
              <a:t> to </a:t>
            </a:r>
            <a:r>
              <a:rPr lang="nb-NO" err="1"/>
              <a:t>add</a:t>
            </a:r>
            <a:r>
              <a:rPr lang="nb-NO"/>
              <a:t> </a:t>
            </a:r>
            <a:r>
              <a:rPr lang="nb-NO" err="1"/>
              <a:t>picture</a:t>
            </a:r>
            <a:endParaRPr lang="nb-NO"/>
          </a:p>
        </p:txBody>
      </p:sp>
      <p:sp>
        <p:nvSpPr>
          <p:cNvPr id="4" name="Picture Placeholder 16">
            <a:extLst>
              <a:ext uri="{FF2B5EF4-FFF2-40B4-BE49-F238E27FC236}">
                <a16:creationId xmlns:a16="http://schemas.microsoft.com/office/drawing/2014/main" id="{532DA967-4C69-42FF-A83A-CD73ABA75028}"/>
              </a:ext>
            </a:extLst>
          </p:cNvPr>
          <p:cNvSpPr>
            <a:spLocks noGrp="1"/>
          </p:cNvSpPr>
          <p:nvPr>
            <p:ph type="pic" sz="quarter" idx="14"/>
          </p:nvPr>
        </p:nvSpPr>
        <p:spPr>
          <a:xfrm>
            <a:off x="4059982" y="3411872"/>
            <a:ext cx="4101355" cy="3446128"/>
          </a:xfrm>
          <a:prstGeom prst="rect">
            <a:avLst/>
          </a:prstGeom>
        </p:spPr>
        <p:txBody>
          <a:bodyPr/>
          <a:lstStyle>
            <a:lvl1pPr marL="0" indent="0">
              <a:buNone/>
              <a:defRPr sz="1600">
                <a:latin typeface="DIN Next LT Pro" panose="020B0503020203050203" pitchFamily="34" charset="0"/>
              </a:defRPr>
            </a:lvl1pPr>
          </a:lstStyle>
          <a:p>
            <a:endParaRPr lang="nb-NO"/>
          </a:p>
          <a:p>
            <a:endParaRPr lang="nb-NO"/>
          </a:p>
          <a:p>
            <a:r>
              <a:rPr lang="nb-NO" err="1"/>
              <a:t>Click</a:t>
            </a:r>
            <a:r>
              <a:rPr lang="nb-NO"/>
              <a:t> to </a:t>
            </a:r>
            <a:r>
              <a:rPr lang="nb-NO" err="1"/>
              <a:t>add</a:t>
            </a:r>
            <a:r>
              <a:rPr lang="nb-NO"/>
              <a:t> </a:t>
            </a:r>
            <a:r>
              <a:rPr lang="nb-NO" err="1"/>
              <a:t>picture</a:t>
            </a:r>
            <a:endParaRPr lang="nb-NO"/>
          </a:p>
        </p:txBody>
      </p:sp>
      <p:sp>
        <p:nvSpPr>
          <p:cNvPr id="6" name="Picture Placeholder 16">
            <a:extLst>
              <a:ext uri="{FF2B5EF4-FFF2-40B4-BE49-F238E27FC236}">
                <a16:creationId xmlns:a16="http://schemas.microsoft.com/office/drawing/2014/main" id="{9FD6263F-2289-40C7-B7F4-21A2106EFC7D}"/>
              </a:ext>
            </a:extLst>
          </p:cNvPr>
          <p:cNvSpPr>
            <a:spLocks noGrp="1"/>
          </p:cNvSpPr>
          <p:nvPr>
            <p:ph type="pic" sz="quarter" idx="15"/>
          </p:nvPr>
        </p:nvSpPr>
        <p:spPr>
          <a:xfrm>
            <a:off x="8149582" y="0"/>
            <a:ext cx="4042418" cy="3404650"/>
          </a:xfrm>
          <a:prstGeom prst="rect">
            <a:avLst/>
          </a:prstGeom>
        </p:spPr>
        <p:txBody>
          <a:bodyPr/>
          <a:lstStyle>
            <a:lvl1pPr marL="0" indent="0">
              <a:buNone/>
              <a:defRPr sz="1600">
                <a:latin typeface="DIN Next LT Pro" panose="020B0503020203050203" pitchFamily="34" charset="0"/>
              </a:defRPr>
            </a:lvl1pPr>
          </a:lstStyle>
          <a:p>
            <a:endParaRPr lang="nb-NO"/>
          </a:p>
          <a:p>
            <a:endParaRPr lang="nb-NO"/>
          </a:p>
          <a:p>
            <a:r>
              <a:rPr lang="nb-NO" err="1"/>
              <a:t>Click</a:t>
            </a:r>
            <a:r>
              <a:rPr lang="nb-NO"/>
              <a:t> to </a:t>
            </a:r>
            <a:r>
              <a:rPr lang="nb-NO" err="1"/>
              <a:t>add</a:t>
            </a:r>
            <a:r>
              <a:rPr lang="nb-NO"/>
              <a:t> </a:t>
            </a:r>
            <a:r>
              <a:rPr lang="nb-NO" err="1"/>
              <a:t>picture</a:t>
            </a:r>
            <a:endParaRPr lang="nb-NO"/>
          </a:p>
        </p:txBody>
      </p:sp>
      <p:sp>
        <p:nvSpPr>
          <p:cNvPr id="7" name="Rectangle 6">
            <a:extLst>
              <a:ext uri="{FF2B5EF4-FFF2-40B4-BE49-F238E27FC236}">
                <a16:creationId xmlns:a16="http://schemas.microsoft.com/office/drawing/2014/main" id="{B82ADA30-A3CA-49FA-B8A6-BD2F49513419}"/>
              </a:ext>
            </a:extLst>
          </p:cNvPr>
          <p:cNvSpPr/>
          <p:nvPr userDrawn="1"/>
        </p:nvSpPr>
        <p:spPr>
          <a:xfrm>
            <a:off x="8161337" y="3411872"/>
            <a:ext cx="4079333" cy="3446128"/>
          </a:xfrm>
          <a:prstGeom prst="rect">
            <a:avLst/>
          </a:prstGeom>
          <a:solidFill>
            <a:srgbClr val="F8D8A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8" name="Rectangle 7">
            <a:extLst>
              <a:ext uri="{FF2B5EF4-FFF2-40B4-BE49-F238E27FC236}">
                <a16:creationId xmlns:a16="http://schemas.microsoft.com/office/drawing/2014/main" id="{FFA5BBD0-BCFB-432C-8E2A-18221BFF49A1}"/>
              </a:ext>
            </a:extLst>
          </p:cNvPr>
          <p:cNvSpPr/>
          <p:nvPr userDrawn="1"/>
        </p:nvSpPr>
        <p:spPr>
          <a:xfrm>
            <a:off x="4058498" y="3494"/>
            <a:ext cx="4091085" cy="340837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Tree>
    <p:extLst>
      <p:ext uri="{BB962C8B-B14F-4D97-AF65-F5344CB8AC3E}">
        <p14:creationId xmlns:p14="http://schemas.microsoft.com/office/powerpoint/2010/main" val="25964124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hart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CA762E-E85D-47E0-ABB8-03B9F51B41C8}"/>
              </a:ext>
            </a:extLst>
          </p:cNvPr>
          <p:cNvSpPr/>
          <p:nvPr userDrawn="1"/>
        </p:nvSpPr>
        <p:spPr>
          <a:xfrm>
            <a:off x="-1" y="-18288"/>
            <a:ext cx="4050458" cy="3438144"/>
          </a:xfrm>
          <a:prstGeom prst="rect">
            <a:avLst/>
          </a:prstGeom>
          <a:solidFill>
            <a:srgbClr val="2CBD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11" name="Picture Placeholder 16">
            <a:extLst>
              <a:ext uri="{FF2B5EF4-FFF2-40B4-BE49-F238E27FC236}">
                <a16:creationId xmlns:a16="http://schemas.microsoft.com/office/drawing/2014/main" id="{B1BF7C8C-97EB-4578-B1EF-597A4432A0AD}"/>
              </a:ext>
            </a:extLst>
          </p:cNvPr>
          <p:cNvSpPr>
            <a:spLocks noGrp="1"/>
          </p:cNvSpPr>
          <p:nvPr>
            <p:ph type="pic" sz="quarter" idx="13" hasCustomPrompt="1"/>
          </p:nvPr>
        </p:nvSpPr>
        <p:spPr>
          <a:xfrm>
            <a:off x="974722" y="848423"/>
            <a:ext cx="2111543" cy="1758537"/>
          </a:xfrm>
          <a:prstGeom prst="rect">
            <a:avLst/>
          </a:prstGeom>
        </p:spPr>
        <p:txBody>
          <a:bodyPr/>
          <a:lstStyle>
            <a:lvl1pPr marL="0" indent="0">
              <a:buNone/>
              <a:defRPr sz="1600">
                <a:latin typeface="DIN Next LT Pro" panose="020B0503020203050203" pitchFamily="34" charset="0"/>
              </a:defRPr>
            </a:lvl1pPr>
          </a:lstStyle>
          <a:p>
            <a:r>
              <a:rPr lang="nb-NO" err="1"/>
              <a:t>Click</a:t>
            </a:r>
            <a:r>
              <a:rPr lang="nb-NO"/>
              <a:t> to </a:t>
            </a:r>
            <a:r>
              <a:rPr lang="nb-NO" err="1"/>
              <a:t>add</a:t>
            </a:r>
            <a:r>
              <a:rPr lang="nb-NO"/>
              <a:t> </a:t>
            </a:r>
            <a:r>
              <a:rPr lang="nb-NO" err="1"/>
              <a:t>icon</a:t>
            </a:r>
            <a:endParaRPr lang="nb-NO"/>
          </a:p>
        </p:txBody>
      </p:sp>
      <p:sp>
        <p:nvSpPr>
          <p:cNvPr id="9" name="Picture Placeholder 16">
            <a:extLst>
              <a:ext uri="{FF2B5EF4-FFF2-40B4-BE49-F238E27FC236}">
                <a16:creationId xmlns:a16="http://schemas.microsoft.com/office/drawing/2014/main" id="{097B6AF1-C215-48EC-8913-6E089BCFFFF3}"/>
              </a:ext>
            </a:extLst>
          </p:cNvPr>
          <p:cNvSpPr>
            <a:spLocks noGrp="1"/>
          </p:cNvSpPr>
          <p:nvPr>
            <p:ph type="pic" sz="quarter" idx="17"/>
          </p:nvPr>
        </p:nvSpPr>
        <p:spPr>
          <a:xfrm>
            <a:off x="-1" y="3419856"/>
            <a:ext cx="4050458" cy="3438144"/>
          </a:xfrm>
          <a:prstGeom prst="rect">
            <a:avLst/>
          </a:prstGeom>
        </p:spPr>
        <p:txBody>
          <a:bodyPr/>
          <a:lstStyle>
            <a:lvl1pPr marL="0" indent="0">
              <a:buNone/>
              <a:defRPr sz="1600">
                <a:latin typeface="DIN Next LT Pro" panose="020B0503020203050203" pitchFamily="34" charset="0"/>
              </a:defRPr>
            </a:lvl1pPr>
          </a:lstStyle>
          <a:p>
            <a:endParaRPr lang="nb-NO"/>
          </a:p>
          <a:p>
            <a:endParaRPr lang="nb-NO"/>
          </a:p>
          <a:p>
            <a:r>
              <a:rPr lang="nb-NO" err="1"/>
              <a:t>Click</a:t>
            </a:r>
            <a:r>
              <a:rPr lang="nb-NO"/>
              <a:t> to </a:t>
            </a:r>
            <a:r>
              <a:rPr lang="nb-NO" err="1"/>
              <a:t>add</a:t>
            </a:r>
            <a:r>
              <a:rPr lang="nb-NO"/>
              <a:t> </a:t>
            </a:r>
            <a:r>
              <a:rPr lang="nb-NO" err="1"/>
              <a:t>picture</a:t>
            </a:r>
            <a:endParaRPr lang="nb-NO"/>
          </a:p>
        </p:txBody>
      </p:sp>
      <p:sp>
        <p:nvSpPr>
          <p:cNvPr id="12" name="Chart Placeholder 3">
            <a:extLst>
              <a:ext uri="{FF2B5EF4-FFF2-40B4-BE49-F238E27FC236}">
                <a16:creationId xmlns:a16="http://schemas.microsoft.com/office/drawing/2014/main" id="{36D02BAA-A441-4C13-B5D3-C417CF702E53}"/>
              </a:ext>
            </a:extLst>
          </p:cNvPr>
          <p:cNvSpPr>
            <a:spLocks noGrp="1"/>
          </p:cNvSpPr>
          <p:nvPr>
            <p:ph type="chart" sz="quarter" idx="18"/>
          </p:nvPr>
        </p:nvSpPr>
        <p:spPr>
          <a:xfrm>
            <a:off x="4502151" y="2439173"/>
            <a:ext cx="5693410" cy="3854775"/>
          </a:xfrm>
          <a:prstGeom prst="rect">
            <a:avLst/>
          </a:prstGeom>
        </p:spPr>
        <p:txBody>
          <a:bodyPr/>
          <a:lstStyle>
            <a:lvl1pPr>
              <a:defRPr>
                <a:latin typeface="DIN Next LT Pro" panose="020B0503020203050203" pitchFamily="34" charset="0"/>
              </a:defRPr>
            </a:lvl1pPr>
          </a:lstStyle>
          <a:p>
            <a:endParaRPr lang="nb-NO"/>
          </a:p>
        </p:txBody>
      </p:sp>
      <p:sp>
        <p:nvSpPr>
          <p:cNvPr id="8" name="Text Placeholder 18">
            <a:extLst>
              <a:ext uri="{FF2B5EF4-FFF2-40B4-BE49-F238E27FC236}">
                <a16:creationId xmlns:a16="http://schemas.microsoft.com/office/drawing/2014/main" id="{8F4ADAE3-76C7-44EB-A461-50F93914976E}"/>
              </a:ext>
            </a:extLst>
          </p:cNvPr>
          <p:cNvSpPr>
            <a:spLocks noGrp="1"/>
          </p:cNvSpPr>
          <p:nvPr>
            <p:ph type="body" sz="quarter" idx="19" hasCustomPrompt="1"/>
          </p:nvPr>
        </p:nvSpPr>
        <p:spPr>
          <a:xfrm>
            <a:off x="4502155" y="1700784"/>
            <a:ext cx="6715125" cy="444880"/>
          </a:xfrm>
          <a:prstGeom prst="rect">
            <a:avLst/>
          </a:prstGeom>
        </p:spPr>
        <p:txBody>
          <a:bodyPr/>
          <a:lstStyle>
            <a:lvl1pPr marL="0" indent="0">
              <a:buNone/>
              <a:defRPr sz="2400" baseline="0">
                <a:latin typeface="DIN Next LT Pro Light" panose="020B0303020203050203" pitchFamily="34" charset="0"/>
              </a:defRPr>
            </a:lvl1pPr>
          </a:lstStyle>
          <a:p>
            <a:pPr lvl="0"/>
            <a:r>
              <a:rPr lang="en-US"/>
              <a:t>Fun subtitle here</a:t>
            </a:r>
          </a:p>
        </p:txBody>
      </p:sp>
      <p:sp>
        <p:nvSpPr>
          <p:cNvPr id="10" name="Title 1"/>
          <p:cNvSpPr>
            <a:spLocks noGrp="1"/>
          </p:cNvSpPr>
          <p:nvPr>
            <p:ph type="title" hasCustomPrompt="1"/>
          </p:nvPr>
        </p:nvSpPr>
        <p:spPr>
          <a:xfrm>
            <a:off x="4502152" y="444844"/>
            <a:ext cx="6731903" cy="1255941"/>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23654478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Bulletpoints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130C0EE-E544-47C7-B9B8-F23B9A0D8AB2}"/>
              </a:ext>
            </a:extLst>
          </p:cNvPr>
          <p:cNvSpPr/>
          <p:nvPr userDrawn="1"/>
        </p:nvSpPr>
        <p:spPr>
          <a:xfrm>
            <a:off x="8112668" y="-16476"/>
            <a:ext cx="4079332" cy="3438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3" name="Text Placeholder 2">
            <a:extLst>
              <a:ext uri="{FF2B5EF4-FFF2-40B4-BE49-F238E27FC236}">
                <a16:creationId xmlns:a16="http://schemas.microsoft.com/office/drawing/2014/main" id="{206C1613-42FB-452B-9A85-B3546267AA3C}"/>
              </a:ext>
            </a:extLst>
          </p:cNvPr>
          <p:cNvSpPr>
            <a:spLocks noGrp="1"/>
          </p:cNvSpPr>
          <p:nvPr>
            <p:ph type="body" sz="quarter" idx="17" hasCustomPrompt="1"/>
          </p:nvPr>
        </p:nvSpPr>
        <p:spPr>
          <a:xfrm>
            <a:off x="8534942" y="1286384"/>
            <a:ext cx="3326765" cy="1303337"/>
          </a:xfrm>
          <a:prstGeom prst="rect">
            <a:avLst/>
          </a:prstGeom>
        </p:spPr>
        <p:txBody>
          <a:bodyPr/>
          <a:lstStyle>
            <a:lvl1pPr marL="0" indent="0" algn="ctr">
              <a:buNone/>
              <a:defRPr sz="1800">
                <a:solidFill>
                  <a:schemeClr val="bg1"/>
                </a:solidFill>
                <a:latin typeface="DIN Next LT Pro Bold" panose="020B0803020203050203" pitchFamily="34" charset="0"/>
              </a:defRPr>
            </a:lvl1pPr>
            <a:lvl3pPr marL="914400" indent="0">
              <a:buNone/>
              <a:defRPr sz="1400">
                <a:solidFill>
                  <a:schemeClr val="bg1"/>
                </a:solidFill>
                <a:latin typeface="Verdana Pro" panose="020B0604030504040204" pitchFamily="34" charset="0"/>
              </a:defRPr>
            </a:lvl3pPr>
          </a:lstStyle>
          <a:p>
            <a:pPr lvl="0"/>
            <a:r>
              <a:rPr lang="en-US"/>
              <a:t>Place quotation or short text here. </a:t>
            </a:r>
          </a:p>
        </p:txBody>
      </p:sp>
      <p:sp>
        <p:nvSpPr>
          <p:cNvPr id="12" name="Picture Placeholder 16">
            <a:extLst>
              <a:ext uri="{FF2B5EF4-FFF2-40B4-BE49-F238E27FC236}">
                <a16:creationId xmlns:a16="http://schemas.microsoft.com/office/drawing/2014/main" id="{D1CF9119-7975-4B1F-8FC9-2F16FC0E4A47}"/>
              </a:ext>
            </a:extLst>
          </p:cNvPr>
          <p:cNvSpPr>
            <a:spLocks noGrp="1"/>
          </p:cNvSpPr>
          <p:nvPr>
            <p:ph type="pic" sz="quarter" idx="13"/>
          </p:nvPr>
        </p:nvSpPr>
        <p:spPr>
          <a:xfrm>
            <a:off x="8112668" y="3419856"/>
            <a:ext cx="4079332" cy="3438144"/>
          </a:xfrm>
          <a:prstGeom prst="rect">
            <a:avLst/>
          </a:prstGeom>
        </p:spPr>
        <p:txBody>
          <a:bodyPr/>
          <a:lstStyle>
            <a:lvl1pPr marL="0" indent="0">
              <a:buNone/>
              <a:defRPr sz="1600"/>
            </a:lvl1pPr>
          </a:lstStyle>
          <a:p>
            <a:r>
              <a:rPr lang="en-US"/>
              <a:t>Click icon to add picture</a:t>
            </a:r>
            <a:endParaRPr lang="nb-NO"/>
          </a:p>
        </p:txBody>
      </p:sp>
      <p:sp>
        <p:nvSpPr>
          <p:cNvPr id="7"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74868" y="1953134"/>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9" name="Title 1">
            <a:extLst>
              <a:ext uri="{FF2B5EF4-FFF2-40B4-BE49-F238E27FC236}">
                <a16:creationId xmlns:a16="http://schemas.microsoft.com/office/drawing/2014/main" id="{371E0B08-0C50-4AB1-BEFF-94A2DD45DAD0}"/>
              </a:ext>
            </a:extLst>
          </p:cNvPr>
          <p:cNvSpPr>
            <a:spLocks noGrp="1"/>
          </p:cNvSpPr>
          <p:nvPr>
            <p:ph type="title" hasCustomPrompt="1"/>
          </p:nvPr>
        </p:nvSpPr>
        <p:spPr>
          <a:xfrm>
            <a:off x="574868" y="194597"/>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11038955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hart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CA762E-E85D-47E0-ABB8-03B9F51B41C8}"/>
              </a:ext>
            </a:extLst>
          </p:cNvPr>
          <p:cNvSpPr/>
          <p:nvPr userDrawn="1"/>
        </p:nvSpPr>
        <p:spPr>
          <a:xfrm>
            <a:off x="-1" y="-18288"/>
            <a:ext cx="4050458" cy="343814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9" name="Picture Placeholder 16">
            <a:extLst>
              <a:ext uri="{FF2B5EF4-FFF2-40B4-BE49-F238E27FC236}">
                <a16:creationId xmlns:a16="http://schemas.microsoft.com/office/drawing/2014/main" id="{097B6AF1-C215-48EC-8913-6E089BCFFFF3}"/>
              </a:ext>
            </a:extLst>
          </p:cNvPr>
          <p:cNvSpPr>
            <a:spLocks noGrp="1"/>
          </p:cNvSpPr>
          <p:nvPr>
            <p:ph type="pic" sz="quarter" idx="17"/>
          </p:nvPr>
        </p:nvSpPr>
        <p:spPr>
          <a:xfrm>
            <a:off x="-1" y="3419856"/>
            <a:ext cx="8112669" cy="3438144"/>
          </a:xfrm>
          <a:prstGeom prst="rect">
            <a:avLst/>
          </a:prstGeom>
        </p:spPr>
        <p:txBody>
          <a:bodyPr/>
          <a:lstStyle>
            <a:lvl1pPr marL="0" indent="0">
              <a:buNone/>
              <a:defRPr sz="1600">
                <a:latin typeface="DIN Next LT Pro" panose="020B0503020203050203" pitchFamily="34" charset="0"/>
              </a:defRPr>
            </a:lvl1pPr>
          </a:lstStyle>
          <a:p>
            <a:endParaRPr lang="nb-NO"/>
          </a:p>
          <a:p>
            <a:endParaRPr lang="nb-NO"/>
          </a:p>
          <a:p>
            <a:r>
              <a:rPr lang="nb-NO" err="1"/>
              <a:t>Click</a:t>
            </a:r>
            <a:r>
              <a:rPr lang="nb-NO"/>
              <a:t> to </a:t>
            </a:r>
            <a:r>
              <a:rPr lang="nb-NO" err="1"/>
              <a:t>add</a:t>
            </a:r>
            <a:r>
              <a:rPr lang="nb-NO"/>
              <a:t> </a:t>
            </a:r>
            <a:r>
              <a:rPr lang="nb-NO" err="1"/>
              <a:t>picture</a:t>
            </a:r>
            <a:endParaRPr lang="nb-NO"/>
          </a:p>
        </p:txBody>
      </p:sp>
      <p:sp>
        <p:nvSpPr>
          <p:cNvPr id="5" name="Chart Placeholder 4">
            <a:extLst>
              <a:ext uri="{FF2B5EF4-FFF2-40B4-BE49-F238E27FC236}">
                <a16:creationId xmlns:a16="http://schemas.microsoft.com/office/drawing/2014/main" id="{484AA146-918A-489E-BE8C-CC7C49FB2701}"/>
              </a:ext>
            </a:extLst>
          </p:cNvPr>
          <p:cNvSpPr>
            <a:spLocks noGrp="1"/>
          </p:cNvSpPr>
          <p:nvPr>
            <p:ph type="chart" sz="quarter" idx="18"/>
          </p:nvPr>
        </p:nvSpPr>
        <p:spPr>
          <a:xfrm>
            <a:off x="536575" y="549276"/>
            <a:ext cx="3086100" cy="2525713"/>
          </a:xfrm>
          <a:prstGeom prst="rect">
            <a:avLst/>
          </a:prstGeom>
        </p:spPr>
        <p:txBody>
          <a:bodyPr/>
          <a:lstStyle>
            <a:lvl1pPr>
              <a:defRPr>
                <a:latin typeface="DIN Next LT Pro" panose="020B0503020203050203" pitchFamily="34" charset="0"/>
              </a:defRPr>
            </a:lvl1pPr>
          </a:lstStyle>
          <a:p>
            <a:endParaRPr lang="nb-NO"/>
          </a:p>
        </p:txBody>
      </p:sp>
      <p:sp>
        <p:nvSpPr>
          <p:cNvPr id="13" name="Text Placeholder 16">
            <a:extLst>
              <a:ext uri="{FF2B5EF4-FFF2-40B4-BE49-F238E27FC236}">
                <a16:creationId xmlns:a16="http://schemas.microsoft.com/office/drawing/2014/main" id="{AB4E55F5-C92A-40B6-A540-D1200B043833}"/>
              </a:ext>
            </a:extLst>
          </p:cNvPr>
          <p:cNvSpPr>
            <a:spLocks noGrp="1"/>
          </p:cNvSpPr>
          <p:nvPr>
            <p:ph type="body" sz="quarter" idx="15" hasCustomPrompt="1"/>
          </p:nvPr>
        </p:nvSpPr>
        <p:spPr>
          <a:xfrm>
            <a:off x="4159252" y="839120"/>
            <a:ext cx="3525635" cy="1210660"/>
          </a:xfrm>
          <a:prstGeom prst="rect">
            <a:avLst/>
          </a:prstGeom>
        </p:spPr>
        <p:txBody>
          <a:bodyPr/>
          <a:lstStyle>
            <a:lvl1pPr marL="0" indent="0">
              <a:lnSpc>
                <a:spcPct val="100000"/>
              </a:lnSpc>
              <a:buNone/>
              <a:defRPr sz="16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a:t>Short and to the point text here. </a:t>
            </a:r>
          </a:p>
        </p:txBody>
      </p:sp>
      <p:sp>
        <p:nvSpPr>
          <p:cNvPr id="14" name="Rectangle 13">
            <a:extLst>
              <a:ext uri="{FF2B5EF4-FFF2-40B4-BE49-F238E27FC236}">
                <a16:creationId xmlns:a16="http://schemas.microsoft.com/office/drawing/2014/main" id="{AD629B48-C78F-4661-8CDF-681D756C8A26}"/>
              </a:ext>
            </a:extLst>
          </p:cNvPr>
          <p:cNvSpPr/>
          <p:nvPr userDrawn="1"/>
        </p:nvSpPr>
        <p:spPr>
          <a:xfrm>
            <a:off x="8112668" y="-18288"/>
            <a:ext cx="4079332" cy="3438144"/>
          </a:xfrm>
          <a:prstGeom prst="rect">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16" name="Text Placeholder 16">
            <a:extLst>
              <a:ext uri="{FF2B5EF4-FFF2-40B4-BE49-F238E27FC236}">
                <a16:creationId xmlns:a16="http://schemas.microsoft.com/office/drawing/2014/main" id="{03E46538-3CD7-4108-B290-228401EF19C9}"/>
              </a:ext>
            </a:extLst>
          </p:cNvPr>
          <p:cNvSpPr>
            <a:spLocks noGrp="1"/>
          </p:cNvSpPr>
          <p:nvPr>
            <p:ph type="body" sz="quarter" idx="20" hasCustomPrompt="1"/>
          </p:nvPr>
        </p:nvSpPr>
        <p:spPr>
          <a:xfrm>
            <a:off x="8289292" y="4305022"/>
            <a:ext cx="3525635" cy="1210660"/>
          </a:xfrm>
          <a:prstGeom prst="rect">
            <a:avLst/>
          </a:prstGeom>
        </p:spPr>
        <p:txBody>
          <a:bodyPr/>
          <a:lstStyle>
            <a:lvl1pPr marL="0" indent="0">
              <a:lnSpc>
                <a:spcPct val="100000"/>
              </a:lnSpc>
              <a:buNone/>
              <a:defRPr sz="1800">
                <a:latin typeface="DIN Next LT Pro Bold" panose="020B0803020203050203" pitchFamily="34" charset="0"/>
              </a:defRPr>
            </a:lvl1pPr>
            <a:lvl3pPr marL="1257300" indent="-342900">
              <a:buFont typeface="Arial" panose="020B0604020202020204" pitchFamily="34" charset="0"/>
              <a:buChar char="•"/>
              <a:defRPr/>
            </a:lvl3pPr>
          </a:lstStyle>
          <a:p>
            <a:pPr lvl="0"/>
            <a:r>
              <a:rPr lang="en-US"/>
              <a:t>Short and to the point </a:t>
            </a:r>
            <a:br>
              <a:rPr lang="en-US"/>
            </a:br>
            <a:r>
              <a:rPr lang="en-US"/>
              <a:t>text here. </a:t>
            </a:r>
          </a:p>
        </p:txBody>
      </p:sp>
      <p:sp>
        <p:nvSpPr>
          <p:cNvPr id="17" name="Chart Placeholder 4">
            <a:extLst>
              <a:ext uri="{FF2B5EF4-FFF2-40B4-BE49-F238E27FC236}">
                <a16:creationId xmlns:a16="http://schemas.microsoft.com/office/drawing/2014/main" id="{0431A5CC-0A76-4633-9DB8-9A5BB0C6EF64}"/>
              </a:ext>
            </a:extLst>
          </p:cNvPr>
          <p:cNvSpPr>
            <a:spLocks noGrp="1"/>
          </p:cNvSpPr>
          <p:nvPr>
            <p:ph type="chart" sz="quarter" idx="21"/>
          </p:nvPr>
        </p:nvSpPr>
        <p:spPr>
          <a:xfrm>
            <a:off x="8660997" y="437928"/>
            <a:ext cx="3086100" cy="2525713"/>
          </a:xfrm>
          <a:prstGeom prst="rect">
            <a:avLst/>
          </a:prstGeom>
        </p:spPr>
        <p:txBody>
          <a:bodyPr/>
          <a:lstStyle>
            <a:lvl1pPr>
              <a:defRPr>
                <a:latin typeface="DIN Next LT Pro" panose="020B0503020203050203" pitchFamily="34" charset="0"/>
              </a:defRPr>
            </a:lvl1pPr>
          </a:lstStyle>
          <a:p>
            <a:endParaRPr lang="nb-NO"/>
          </a:p>
        </p:txBody>
      </p:sp>
    </p:spTree>
    <p:extLst>
      <p:ext uri="{BB962C8B-B14F-4D97-AF65-F5344CB8AC3E}">
        <p14:creationId xmlns:p14="http://schemas.microsoft.com/office/powerpoint/2010/main" val="14004738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519198" y="518986"/>
            <a:ext cx="10494792" cy="1334529"/>
          </a:xfrm>
          <a:prstGeom prst="rect">
            <a:avLst/>
          </a:prstGeom>
        </p:spPr>
        <p:txBody>
          <a:bodyPr anchor="t"/>
          <a:lstStyle>
            <a:lvl1pPr>
              <a:defRPr lang="nb-NO" sz="4000"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17526461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5" name="Text Placeholder 28">
            <a:extLst>
              <a:ext uri="{FF2B5EF4-FFF2-40B4-BE49-F238E27FC236}">
                <a16:creationId xmlns:a16="http://schemas.microsoft.com/office/drawing/2014/main" id="{59BFE39C-F577-4880-A486-FFDA327B1D16}"/>
              </a:ext>
            </a:extLst>
          </p:cNvPr>
          <p:cNvSpPr>
            <a:spLocks noGrp="1"/>
          </p:cNvSpPr>
          <p:nvPr>
            <p:ph type="body" sz="quarter" idx="14" hasCustomPrompt="1"/>
          </p:nvPr>
        </p:nvSpPr>
        <p:spPr>
          <a:xfrm>
            <a:off x="969164" y="906684"/>
            <a:ext cx="10509822" cy="5330830"/>
          </a:xfrm>
          <a:prstGeom prst="rect">
            <a:avLst/>
          </a:prstGeom>
        </p:spPr>
        <p:txBody>
          <a:bodyPr/>
          <a:lstStyle>
            <a:lvl1pPr>
              <a:defRPr sz="2800">
                <a:latin typeface="DIN Next LT Pro Bold" panose="020B0803020203050203" pitchFamily="34" charset="0"/>
                <a:ea typeface="Verdana" panose="020B0604030504040204" pitchFamily="34" charset="0"/>
              </a:defRPr>
            </a:lvl1pPr>
            <a:lvl2pPr>
              <a:defRPr sz="2400" baseline="0">
                <a:latin typeface="DIN Next LT Pro Light" panose="020B0303020203050203" pitchFamily="34" charset="0"/>
              </a:defRPr>
            </a:lvl2pPr>
            <a:lvl3pPr>
              <a:defRPr sz="1800">
                <a:latin typeface="DIN Next LT Pro Bold" panose="020B0803020203050203" pitchFamily="34" charset="0"/>
              </a:defRPr>
            </a:lvl3pPr>
            <a:lvl4pPr>
              <a:defRPr sz="1600">
                <a:latin typeface="DIN Next LT Pro Light" panose="020B0303020203050203" pitchFamily="34" charset="0"/>
              </a:defRPr>
            </a:lvl4pPr>
          </a:lstStyle>
          <a:p>
            <a:pPr lvl="0"/>
            <a:r>
              <a:rPr lang="en-US"/>
              <a:t>EDIT MASTER TEXT STYLES</a:t>
            </a:r>
          </a:p>
          <a:p>
            <a:pPr lvl="1"/>
            <a:r>
              <a:rPr lang="en-US"/>
              <a:t>Second level </a:t>
            </a:r>
          </a:p>
          <a:p>
            <a:pPr lvl="2"/>
            <a:r>
              <a:rPr lang="en-US"/>
              <a:t>Third level</a:t>
            </a:r>
          </a:p>
          <a:p>
            <a:pPr lvl="3"/>
            <a:r>
              <a:rPr lang="en-US"/>
              <a:t>Fourth level</a:t>
            </a:r>
          </a:p>
        </p:txBody>
      </p:sp>
    </p:spTree>
    <p:extLst>
      <p:ext uri="{BB962C8B-B14F-4D97-AF65-F5344CB8AC3E}">
        <p14:creationId xmlns:p14="http://schemas.microsoft.com/office/powerpoint/2010/main" val="40836604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5" name="Text Placeholder 28">
            <a:extLst>
              <a:ext uri="{FF2B5EF4-FFF2-40B4-BE49-F238E27FC236}">
                <a16:creationId xmlns:a16="http://schemas.microsoft.com/office/drawing/2014/main" id="{59BFE39C-F577-4880-A486-FFDA327B1D16}"/>
              </a:ext>
            </a:extLst>
          </p:cNvPr>
          <p:cNvSpPr>
            <a:spLocks noGrp="1"/>
          </p:cNvSpPr>
          <p:nvPr>
            <p:ph type="body" sz="quarter" idx="14" hasCustomPrompt="1"/>
          </p:nvPr>
        </p:nvSpPr>
        <p:spPr>
          <a:xfrm>
            <a:off x="969164" y="906684"/>
            <a:ext cx="4751152" cy="5330830"/>
          </a:xfrm>
          <a:prstGeom prst="rect">
            <a:avLst/>
          </a:prstGeom>
        </p:spPr>
        <p:txBody>
          <a:bodyPr/>
          <a:lstStyle>
            <a:lvl1pPr>
              <a:defRPr sz="2800">
                <a:latin typeface="DIN Next LT Pro Bold" panose="020B0803020203050203" pitchFamily="34" charset="0"/>
                <a:ea typeface="Verdana" panose="020B0604030504040204" pitchFamily="34" charset="0"/>
              </a:defRPr>
            </a:lvl1pPr>
            <a:lvl2pPr>
              <a:defRPr sz="2400" baseline="0">
                <a:latin typeface="DIN Next LT Pro Light" panose="020B0303020203050203" pitchFamily="34" charset="0"/>
              </a:defRPr>
            </a:lvl2pPr>
            <a:lvl3pPr>
              <a:defRPr sz="1800">
                <a:latin typeface="DIN Next LT Pro Bold" panose="020B0803020203050203" pitchFamily="34" charset="0"/>
              </a:defRPr>
            </a:lvl3pPr>
            <a:lvl4pPr>
              <a:defRPr sz="1600">
                <a:latin typeface="DIN Next LT Pro Light" panose="020B0303020203050203" pitchFamily="34" charset="0"/>
              </a:defRPr>
            </a:lvl4pPr>
          </a:lstStyle>
          <a:p>
            <a:pPr lvl="1"/>
            <a:r>
              <a:rPr lang="en-US"/>
              <a:t>Second level </a:t>
            </a:r>
          </a:p>
          <a:p>
            <a:pPr lvl="2"/>
            <a:r>
              <a:rPr lang="en-US"/>
              <a:t>Third level</a:t>
            </a:r>
          </a:p>
          <a:p>
            <a:pPr lvl="3"/>
            <a:r>
              <a:rPr lang="en-US"/>
              <a:t>Fourth level</a:t>
            </a:r>
          </a:p>
        </p:txBody>
      </p:sp>
      <p:sp>
        <p:nvSpPr>
          <p:cNvPr id="3" name="Text Placeholder 28">
            <a:extLst>
              <a:ext uri="{FF2B5EF4-FFF2-40B4-BE49-F238E27FC236}">
                <a16:creationId xmlns:a16="http://schemas.microsoft.com/office/drawing/2014/main" id="{94D48319-C895-4918-A62A-90E6D34461C2}"/>
              </a:ext>
            </a:extLst>
          </p:cNvPr>
          <p:cNvSpPr>
            <a:spLocks noGrp="1"/>
          </p:cNvSpPr>
          <p:nvPr>
            <p:ph type="body" sz="quarter" idx="15" hasCustomPrompt="1"/>
          </p:nvPr>
        </p:nvSpPr>
        <p:spPr>
          <a:xfrm>
            <a:off x="6225192" y="906684"/>
            <a:ext cx="4751152" cy="5330830"/>
          </a:xfrm>
          <a:prstGeom prst="rect">
            <a:avLst/>
          </a:prstGeom>
        </p:spPr>
        <p:txBody>
          <a:bodyPr/>
          <a:lstStyle>
            <a:lvl1pPr>
              <a:defRPr sz="2800">
                <a:latin typeface="DIN Next LT Pro Bold" panose="020B0803020203050203" pitchFamily="34" charset="0"/>
                <a:ea typeface="Verdana" panose="020B0604030504040204" pitchFamily="34" charset="0"/>
              </a:defRPr>
            </a:lvl1pPr>
            <a:lvl2pPr>
              <a:defRPr sz="2400" baseline="0">
                <a:latin typeface="DIN Next LT Pro Light" panose="020B0303020203050203" pitchFamily="34" charset="0"/>
              </a:defRPr>
            </a:lvl2pPr>
            <a:lvl3pPr>
              <a:defRPr sz="1800">
                <a:latin typeface="DIN Next LT Pro Bold" panose="020B0803020203050203" pitchFamily="34" charset="0"/>
              </a:defRPr>
            </a:lvl3pPr>
            <a:lvl4pPr>
              <a:defRPr sz="1600">
                <a:latin typeface="DIN Next LT Pro Light" panose="020B0303020203050203" pitchFamily="34" charset="0"/>
              </a:defRPr>
            </a:lvl4pPr>
          </a:lstStyle>
          <a:p>
            <a:pPr lvl="1"/>
            <a:r>
              <a:rPr lang="en-US"/>
              <a:t>Second level </a:t>
            </a:r>
          </a:p>
          <a:p>
            <a:pPr lvl="2"/>
            <a:r>
              <a:rPr lang="en-US"/>
              <a:t>Third level</a:t>
            </a:r>
          </a:p>
          <a:p>
            <a:pPr lvl="3"/>
            <a:r>
              <a:rPr lang="en-US"/>
              <a:t>Fourth level</a:t>
            </a:r>
          </a:p>
        </p:txBody>
      </p:sp>
      <p:cxnSp>
        <p:nvCxnSpPr>
          <p:cNvPr id="4" name="Straight Connector 3">
            <a:extLst>
              <a:ext uri="{FF2B5EF4-FFF2-40B4-BE49-F238E27FC236}">
                <a16:creationId xmlns:a16="http://schemas.microsoft.com/office/drawing/2014/main" id="{BA3FAC12-45A9-4D87-9392-029CBFE7F75B}"/>
              </a:ext>
            </a:extLst>
          </p:cNvPr>
          <p:cNvCxnSpPr/>
          <p:nvPr userDrawn="1"/>
        </p:nvCxnSpPr>
        <p:spPr>
          <a:xfrm>
            <a:off x="5954233" y="906684"/>
            <a:ext cx="0" cy="5330830"/>
          </a:xfrm>
          <a:prstGeom prst="line">
            <a:avLst/>
          </a:prstGeom>
          <a:ln w="2222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23519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Comparison Photo with titl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BA3FAC12-45A9-4D87-9392-029CBFE7F75B}"/>
              </a:ext>
            </a:extLst>
          </p:cNvPr>
          <p:cNvCxnSpPr>
            <a:cxnSpLocks/>
          </p:cNvCxnSpPr>
          <p:nvPr userDrawn="1"/>
        </p:nvCxnSpPr>
        <p:spPr>
          <a:xfrm>
            <a:off x="5954233" y="1221742"/>
            <a:ext cx="0" cy="5015772"/>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7" name="Picture Placeholder 6">
            <a:extLst>
              <a:ext uri="{FF2B5EF4-FFF2-40B4-BE49-F238E27FC236}">
                <a16:creationId xmlns:a16="http://schemas.microsoft.com/office/drawing/2014/main" id="{28661A9E-DED9-469D-B745-C13EB3E7587B}"/>
              </a:ext>
            </a:extLst>
          </p:cNvPr>
          <p:cNvSpPr>
            <a:spLocks noGrp="1"/>
          </p:cNvSpPr>
          <p:nvPr>
            <p:ph type="pic" sz="quarter" idx="10"/>
          </p:nvPr>
        </p:nvSpPr>
        <p:spPr>
          <a:xfrm>
            <a:off x="863601" y="1222376"/>
            <a:ext cx="4760913" cy="5014913"/>
          </a:xfrm>
          <a:prstGeom prst="rect">
            <a:avLst/>
          </a:prstGeom>
        </p:spPr>
        <p:txBody>
          <a:bodyPr/>
          <a:lstStyle>
            <a:lvl1pPr>
              <a:defRPr>
                <a:latin typeface="DIN Next LT Pro" panose="020B0503020203050203" pitchFamily="34" charset="0"/>
              </a:defRPr>
            </a:lvl1pPr>
          </a:lstStyle>
          <a:p>
            <a:endParaRPr lang="nb-NO"/>
          </a:p>
        </p:txBody>
      </p:sp>
      <p:sp>
        <p:nvSpPr>
          <p:cNvPr id="8" name="Picture Placeholder 6">
            <a:extLst>
              <a:ext uri="{FF2B5EF4-FFF2-40B4-BE49-F238E27FC236}">
                <a16:creationId xmlns:a16="http://schemas.microsoft.com/office/drawing/2014/main" id="{9675AA00-F0F5-44E4-B2A7-5AA49B16B7D1}"/>
              </a:ext>
            </a:extLst>
          </p:cNvPr>
          <p:cNvSpPr>
            <a:spLocks noGrp="1"/>
          </p:cNvSpPr>
          <p:nvPr>
            <p:ph type="pic" sz="quarter" idx="11"/>
          </p:nvPr>
        </p:nvSpPr>
        <p:spPr>
          <a:xfrm>
            <a:off x="6304080" y="1222376"/>
            <a:ext cx="4760913" cy="5014913"/>
          </a:xfrm>
          <a:prstGeom prst="rect">
            <a:avLst/>
          </a:prstGeom>
        </p:spPr>
        <p:txBody>
          <a:bodyPr/>
          <a:lstStyle>
            <a:lvl1pPr>
              <a:defRPr>
                <a:latin typeface="DIN Next LT Pro" panose="020B0503020203050203" pitchFamily="34" charset="0"/>
              </a:defRPr>
            </a:lvl1pPr>
          </a:lstStyle>
          <a:p>
            <a:endParaRPr lang="nb-NO"/>
          </a:p>
        </p:txBody>
      </p:sp>
    </p:spTree>
    <p:extLst>
      <p:ext uri="{BB962C8B-B14F-4D97-AF65-F5344CB8AC3E}">
        <p14:creationId xmlns:p14="http://schemas.microsoft.com/office/powerpoint/2010/main" val="32598452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Video ">
    <p:spTree>
      <p:nvGrpSpPr>
        <p:cNvPr id="1" name=""/>
        <p:cNvGrpSpPr/>
        <p:nvPr/>
      </p:nvGrpSpPr>
      <p:grpSpPr>
        <a:xfrm>
          <a:off x="0" y="0"/>
          <a:ext cx="0" cy="0"/>
          <a:chOff x="0" y="0"/>
          <a:chExt cx="0" cy="0"/>
        </a:xfrm>
      </p:grpSpPr>
      <p:sp>
        <p:nvSpPr>
          <p:cNvPr id="8" name="Media Placeholder 7">
            <a:extLst>
              <a:ext uri="{FF2B5EF4-FFF2-40B4-BE49-F238E27FC236}">
                <a16:creationId xmlns:a16="http://schemas.microsoft.com/office/drawing/2014/main" id="{63A9AE5E-E9C2-4C31-A229-E129059EDA89}"/>
              </a:ext>
            </a:extLst>
          </p:cNvPr>
          <p:cNvSpPr>
            <a:spLocks noGrp="1"/>
          </p:cNvSpPr>
          <p:nvPr>
            <p:ph type="media" sz="quarter" idx="10"/>
          </p:nvPr>
        </p:nvSpPr>
        <p:spPr>
          <a:xfrm>
            <a:off x="0" y="0"/>
            <a:ext cx="12192000" cy="6858000"/>
          </a:xfrm>
          <a:prstGeom prst="rect">
            <a:avLst/>
          </a:prstGeom>
        </p:spPr>
        <p:txBody>
          <a:bodyPr/>
          <a:lstStyle>
            <a:lvl1pPr marL="0" indent="0" algn="ctr">
              <a:buNone/>
              <a:defRPr sz="1600">
                <a:latin typeface="DIN Next LT Pro" panose="020B0503020203050203" pitchFamily="34" charset="0"/>
              </a:defRPr>
            </a:lvl1pPr>
          </a:lstStyle>
          <a:p>
            <a:endParaRPr lang="nb-NO"/>
          </a:p>
          <a:p>
            <a:endParaRPr lang="nb-NO"/>
          </a:p>
          <a:p>
            <a:r>
              <a:rPr lang="nb-NO" err="1"/>
              <a:t>Click</a:t>
            </a:r>
            <a:r>
              <a:rPr lang="nb-NO"/>
              <a:t> to </a:t>
            </a:r>
            <a:r>
              <a:rPr lang="nb-NO" err="1"/>
              <a:t>add</a:t>
            </a:r>
            <a:r>
              <a:rPr lang="nb-NO"/>
              <a:t> </a:t>
            </a:r>
            <a:r>
              <a:rPr lang="nb-NO" err="1"/>
              <a:t>your</a:t>
            </a:r>
            <a:r>
              <a:rPr lang="nb-NO"/>
              <a:t> video</a:t>
            </a:r>
          </a:p>
        </p:txBody>
      </p:sp>
    </p:spTree>
    <p:extLst>
      <p:ext uri="{BB962C8B-B14F-4D97-AF65-F5344CB8AC3E}">
        <p14:creationId xmlns:p14="http://schemas.microsoft.com/office/powerpoint/2010/main" val="29874092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1_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588607E-D37F-49E5-A5AE-3F2C4D16CBAE}"/>
              </a:ext>
            </a:extLst>
          </p:cNvPr>
          <p:cNvSpPr>
            <a:spLocks noGrp="1"/>
          </p:cNvSpPr>
          <p:nvPr>
            <p:ph type="pic" sz="quarter" idx="10"/>
          </p:nvPr>
        </p:nvSpPr>
        <p:spPr>
          <a:xfrm>
            <a:off x="0" y="0"/>
            <a:ext cx="12192000" cy="6858000"/>
          </a:xfrm>
          <a:prstGeom prst="rect">
            <a:avLst/>
          </a:prstGeom>
        </p:spPr>
        <p:txBody>
          <a:bodyPr/>
          <a:lstStyle>
            <a:lvl1pPr marL="0" indent="0">
              <a:buNone/>
              <a:defRPr>
                <a:latin typeface="DIN Next LT Pro" panose="020B0503020203050203" pitchFamily="34" charset="0"/>
              </a:defRPr>
            </a:lvl1pPr>
          </a:lstStyle>
          <a:p>
            <a:endParaRPr lang="nb-NO"/>
          </a:p>
        </p:txBody>
      </p:sp>
    </p:spTree>
    <p:extLst>
      <p:ext uri="{BB962C8B-B14F-4D97-AF65-F5344CB8AC3E}">
        <p14:creationId xmlns:p14="http://schemas.microsoft.com/office/powerpoint/2010/main" val="367911866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Emty ">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41065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SmartArt">
    <p:spTree>
      <p:nvGrpSpPr>
        <p:cNvPr id="1" name=""/>
        <p:cNvGrpSpPr/>
        <p:nvPr/>
      </p:nvGrpSpPr>
      <p:grpSpPr>
        <a:xfrm>
          <a:off x="0" y="0"/>
          <a:ext cx="0" cy="0"/>
          <a:chOff x="0" y="0"/>
          <a:chExt cx="0" cy="0"/>
        </a:xfrm>
      </p:grpSpPr>
      <p:sp>
        <p:nvSpPr>
          <p:cNvPr id="3" name="SmartArt Placeholder 2">
            <a:extLst>
              <a:ext uri="{FF2B5EF4-FFF2-40B4-BE49-F238E27FC236}">
                <a16:creationId xmlns:a16="http://schemas.microsoft.com/office/drawing/2014/main" id="{97F25B16-E77D-409D-8118-DDA43A0AA12C}"/>
              </a:ext>
            </a:extLst>
          </p:cNvPr>
          <p:cNvSpPr>
            <a:spLocks noGrp="1"/>
          </p:cNvSpPr>
          <p:nvPr>
            <p:ph type="dgm" sz="quarter" idx="10"/>
          </p:nvPr>
        </p:nvSpPr>
        <p:spPr>
          <a:xfrm>
            <a:off x="489099" y="1158949"/>
            <a:ext cx="11174819" cy="4827182"/>
          </a:xfrm>
          <a:prstGeom prst="rect">
            <a:avLst/>
          </a:prstGeom>
        </p:spPr>
        <p:txBody>
          <a:bodyPr/>
          <a:lstStyle>
            <a:lvl1pPr marL="0" indent="0">
              <a:buNone/>
              <a:defRPr>
                <a:latin typeface="DIN Next LT Pro" panose="020B0503020203050203" pitchFamily="34" charset="0"/>
              </a:defRPr>
            </a:lvl1pPr>
          </a:lstStyle>
          <a:p>
            <a:endParaRPr lang="nb-NO"/>
          </a:p>
        </p:txBody>
      </p:sp>
    </p:spTree>
    <p:extLst>
      <p:ext uri="{BB962C8B-B14F-4D97-AF65-F5344CB8AC3E}">
        <p14:creationId xmlns:p14="http://schemas.microsoft.com/office/powerpoint/2010/main" val="11994513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One Phras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userDrawn="1"/>
        </p:nvSpPr>
        <p:spPr>
          <a:xfrm>
            <a:off x="0" y="-9144"/>
            <a:ext cx="12192000" cy="686714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4" name="Title 1">
            <a:extLst>
              <a:ext uri="{FF2B5EF4-FFF2-40B4-BE49-F238E27FC236}">
                <a16:creationId xmlns:a16="http://schemas.microsoft.com/office/drawing/2014/main" id="{8EF5203B-3929-4D4E-9F4B-A524E8909891}"/>
              </a:ext>
            </a:extLst>
          </p:cNvPr>
          <p:cNvSpPr>
            <a:spLocks noGrp="1"/>
          </p:cNvSpPr>
          <p:nvPr>
            <p:ph type="title" hasCustomPrompt="1"/>
          </p:nvPr>
        </p:nvSpPr>
        <p:spPr>
          <a:xfrm>
            <a:off x="483327" y="2545160"/>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Important message</a:t>
            </a:r>
            <a:endParaRPr lang="nb-NO"/>
          </a:p>
        </p:txBody>
      </p:sp>
    </p:spTree>
    <p:extLst>
      <p:ext uri="{BB962C8B-B14F-4D97-AF65-F5344CB8AC3E}">
        <p14:creationId xmlns:p14="http://schemas.microsoft.com/office/powerpoint/2010/main" val="31880130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Bulletpoints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130C0EE-E544-47C7-B9B8-F23B9A0D8AB2}"/>
              </a:ext>
            </a:extLst>
          </p:cNvPr>
          <p:cNvSpPr/>
          <p:nvPr userDrawn="1"/>
        </p:nvSpPr>
        <p:spPr>
          <a:xfrm>
            <a:off x="0" y="-16476"/>
            <a:ext cx="4079332" cy="343814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3" name="Text Placeholder 2">
            <a:extLst>
              <a:ext uri="{FF2B5EF4-FFF2-40B4-BE49-F238E27FC236}">
                <a16:creationId xmlns:a16="http://schemas.microsoft.com/office/drawing/2014/main" id="{206C1613-42FB-452B-9A85-B3546267AA3C}"/>
              </a:ext>
            </a:extLst>
          </p:cNvPr>
          <p:cNvSpPr>
            <a:spLocks noGrp="1"/>
          </p:cNvSpPr>
          <p:nvPr>
            <p:ph type="body" sz="quarter" idx="17" hasCustomPrompt="1"/>
          </p:nvPr>
        </p:nvSpPr>
        <p:spPr>
          <a:xfrm>
            <a:off x="422274" y="1286384"/>
            <a:ext cx="3326765" cy="1303337"/>
          </a:xfrm>
          <a:prstGeom prst="rect">
            <a:avLst/>
          </a:prstGeom>
        </p:spPr>
        <p:txBody>
          <a:bodyPr/>
          <a:lstStyle>
            <a:lvl1pPr marL="0" indent="0" algn="ctr">
              <a:buNone/>
              <a:defRPr sz="1800">
                <a:solidFill>
                  <a:schemeClr val="bg1"/>
                </a:solidFill>
                <a:latin typeface="DIN Next LT Pro Bold" panose="020B0803020203050203" pitchFamily="34" charset="0"/>
              </a:defRPr>
            </a:lvl1pPr>
            <a:lvl3pPr marL="914400" indent="0">
              <a:buNone/>
              <a:defRPr sz="1400">
                <a:solidFill>
                  <a:schemeClr val="bg1"/>
                </a:solidFill>
                <a:latin typeface="Verdana Pro" panose="020B0604030504040204" pitchFamily="34" charset="0"/>
              </a:defRPr>
            </a:lvl3pPr>
          </a:lstStyle>
          <a:p>
            <a:pPr lvl="0"/>
            <a:r>
              <a:rPr lang="en-US"/>
              <a:t>Place quotation or short text here. </a:t>
            </a:r>
          </a:p>
        </p:txBody>
      </p:sp>
      <p:sp>
        <p:nvSpPr>
          <p:cNvPr id="12" name="Picture Placeholder 16">
            <a:extLst>
              <a:ext uri="{FF2B5EF4-FFF2-40B4-BE49-F238E27FC236}">
                <a16:creationId xmlns:a16="http://schemas.microsoft.com/office/drawing/2014/main" id="{D1CF9119-7975-4B1F-8FC9-2F16FC0E4A47}"/>
              </a:ext>
            </a:extLst>
          </p:cNvPr>
          <p:cNvSpPr>
            <a:spLocks noGrp="1"/>
          </p:cNvSpPr>
          <p:nvPr>
            <p:ph type="pic" sz="quarter" idx="13"/>
          </p:nvPr>
        </p:nvSpPr>
        <p:spPr>
          <a:xfrm>
            <a:off x="0" y="3421668"/>
            <a:ext cx="4079332" cy="3436332"/>
          </a:xfrm>
          <a:prstGeom prst="rect">
            <a:avLst/>
          </a:prstGeom>
        </p:spPr>
        <p:txBody>
          <a:bodyPr/>
          <a:lstStyle>
            <a:lvl1pPr marL="0" indent="0">
              <a:buNone/>
              <a:defRPr sz="1600"/>
            </a:lvl1pPr>
          </a:lstStyle>
          <a:p>
            <a:r>
              <a:rPr lang="en-US"/>
              <a:t>Click icon to add picture</a:t>
            </a:r>
            <a:endParaRPr lang="nb-NO"/>
          </a:p>
        </p:txBody>
      </p:sp>
      <p:sp>
        <p:nvSpPr>
          <p:cNvPr id="7"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124449" y="2606960"/>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9" name="Title 1">
            <a:extLst>
              <a:ext uri="{FF2B5EF4-FFF2-40B4-BE49-F238E27FC236}">
                <a16:creationId xmlns:a16="http://schemas.microsoft.com/office/drawing/2014/main" id="{0F770B90-FF88-4055-93E0-418562647041}"/>
              </a:ext>
            </a:extLst>
          </p:cNvPr>
          <p:cNvSpPr>
            <a:spLocks noGrp="1"/>
          </p:cNvSpPr>
          <p:nvPr>
            <p:ph type="title" hasCustomPrompt="1"/>
          </p:nvPr>
        </p:nvSpPr>
        <p:spPr>
          <a:xfrm>
            <a:off x="5107671" y="848423"/>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298935309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One Phras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userDrawn="1"/>
        </p:nvSpPr>
        <p:spPr>
          <a:xfrm>
            <a:off x="0" y="-9144"/>
            <a:ext cx="12192000" cy="6867144"/>
          </a:xfrm>
          <a:prstGeom prst="rect">
            <a:avLst/>
          </a:prstGeom>
          <a:solidFill>
            <a:srgbClr val="2CBD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4" name="Title 1">
            <a:extLst>
              <a:ext uri="{FF2B5EF4-FFF2-40B4-BE49-F238E27FC236}">
                <a16:creationId xmlns:a16="http://schemas.microsoft.com/office/drawing/2014/main" id="{A1DE3D6F-2135-40B5-AC4E-935E0CE65CED}"/>
              </a:ext>
            </a:extLst>
          </p:cNvPr>
          <p:cNvSpPr>
            <a:spLocks noGrp="1"/>
          </p:cNvSpPr>
          <p:nvPr>
            <p:ph type="title" hasCustomPrompt="1"/>
          </p:nvPr>
        </p:nvSpPr>
        <p:spPr>
          <a:xfrm>
            <a:off x="483327" y="2545160"/>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Important message</a:t>
            </a:r>
            <a:endParaRPr lang="nb-NO"/>
          </a:p>
        </p:txBody>
      </p:sp>
    </p:spTree>
    <p:extLst>
      <p:ext uri="{BB962C8B-B14F-4D97-AF65-F5344CB8AC3E}">
        <p14:creationId xmlns:p14="http://schemas.microsoft.com/office/powerpoint/2010/main" val="38273214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One Phras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userDrawn="1"/>
        </p:nvSpPr>
        <p:spPr>
          <a:xfrm>
            <a:off x="0" y="-9144"/>
            <a:ext cx="12192000" cy="686714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4" name="Title 1">
            <a:extLst>
              <a:ext uri="{FF2B5EF4-FFF2-40B4-BE49-F238E27FC236}">
                <a16:creationId xmlns:a16="http://schemas.microsoft.com/office/drawing/2014/main" id="{18283C93-3EBE-4B07-BF7E-41F8BF6B3318}"/>
              </a:ext>
            </a:extLst>
          </p:cNvPr>
          <p:cNvSpPr>
            <a:spLocks noGrp="1"/>
          </p:cNvSpPr>
          <p:nvPr>
            <p:ph type="title" hasCustomPrompt="1"/>
          </p:nvPr>
        </p:nvSpPr>
        <p:spPr>
          <a:xfrm>
            <a:off x="483327" y="2545160"/>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Important message</a:t>
            </a:r>
            <a:endParaRPr lang="nb-NO"/>
          </a:p>
        </p:txBody>
      </p:sp>
    </p:spTree>
    <p:extLst>
      <p:ext uri="{BB962C8B-B14F-4D97-AF65-F5344CB8AC3E}">
        <p14:creationId xmlns:p14="http://schemas.microsoft.com/office/powerpoint/2010/main" val="204859778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Last slide English">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userDrawn="1"/>
        </p:nvSpPr>
        <p:spPr>
          <a:xfrm>
            <a:off x="0" y="-9144"/>
            <a:ext cx="12192000" cy="6867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51070" y="5451714"/>
            <a:ext cx="2183156" cy="835905"/>
          </a:xfrm>
          <a:prstGeom prst="rect">
            <a:avLst/>
          </a:prstGeom>
        </p:spPr>
      </p:pic>
      <p:sp>
        <p:nvSpPr>
          <p:cNvPr id="7" name="Title 1">
            <a:extLst>
              <a:ext uri="{FF2B5EF4-FFF2-40B4-BE49-F238E27FC236}">
                <a16:creationId xmlns:a16="http://schemas.microsoft.com/office/drawing/2014/main" id="{167D49D4-F220-493D-892B-658B04F2C839}"/>
              </a:ext>
            </a:extLst>
          </p:cNvPr>
          <p:cNvSpPr>
            <a:spLocks noGrp="1"/>
          </p:cNvSpPr>
          <p:nvPr>
            <p:ph type="title" hasCustomPrompt="1"/>
          </p:nvPr>
        </p:nvSpPr>
        <p:spPr>
          <a:xfrm>
            <a:off x="483327" y="2545160"/>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TOGETHER FOR A JUST WORLD</a:t>
            </a:r>
            <a:endParaRPr lang="nb-NO"/>
          </a:p>
        </p:txBody>
      </p:sp>
    </p:spTree>
    <p:extLst>
      <p:ext uri="{BB962C8B-B14F-4D97-AF65-F5344CB8AC3E}">
        <p14:creationId xmlns:p14="http://schemas.microsoft.com/office/powerpoint/2010/main" val="30311493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Last slide Norwegia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userDrawn="1"/>
        </p:nvSpPr>
        <p:spPr>
          <a:xfrm>
            <a:off x="0" y="-9144"/>
            <a:ext cx="12192000" cy="6867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pic>
        <p:nvPicPr>
          <p:cNvPr id="9" name="Picture 8">
            <a:extLst>
              <a:ext uri="{FF2B5EF4-FFF2-40B4-BE49-F238E27FC236}">
                <a16:creationId xmlns:a16="http://schemas.microsoft.com/office/drawing/2014/main" id="{4A6A95A9-BA7C-4EE9-963D-EF2020060C8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61782" y="5304155"/>
            <a:ext cx="2068437" cy="993228"/>
          </a:xfrm>
          <a:prstGeom prst="rect">
            <a:avLst/>
          </a:prstGeom>
        </p:spPr>
      </p:pic>
      <p:sp>
        <p:nvSpPr>
          <p:cNvPr id="6" name="Title 1">
            <a:extLst>
              <a:ext uri="{FF2B5EF4-FFF2-40B4-BE49-F238E27FC236}">
                <a16:creationId xmlns:a16="http://schemas.microsoft.com/office/drawing/2014/main" id="{4FD866B3-D801-44A4-AD58-57BC3EDA02A3}"/>
              </a:ext>
            </a:extLst>
          </p:cNvPr>
          <p:cNvSpPr>
            <a:spLocks noGrp="1"/>
          </p:cNvSpPr>
          <p:nvPr>
            <p:ph type="title" hasCustomPrompt="1"/>
          </p:nvPr>
        </p:nvSpPr>
        <p:spPr>
          <a:xfrm>
            <a:off x="483327" y="2545160"/>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SAMMEN FOR EN RETTFERDIG VERDEN</a:t>
            </a:r>
            <a:endParaRPr lang="nb-NO"/>
          </a:p>
        </p:txBody>
      </p:sp>
    </p:spTree>
    <p:extLst>
      <p:ext uri="{BB962C8B-B14F-4D97-AF65-F5344CB8AC3E}">
        <p14:creationId xmlns:p14="http://schemas.microsoft.com/office/powerpoint/2010/main" val="263926230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423642575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082117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Title Sub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Text Placeholder 4"/>
          <p:cNvSpPr>
            <a:spLocks noGrp="1"/>
          </p:cNvSpPr>
          <p:nvPr>
            <p:ph type="body" sz="quarter" idx="10" hasCustomPrompt="1"/>
          </p:nvPr>
        </p:nvSpPr>
        <p:spPr>
          <a:xfrm>
            <a:off x="914400" y="933450"/>
            <a:ext cx="10363200" cy="406400"/>
          </a:xfrm>
        </p:spPr>
        <p:txBody>
          <a:bodyPr>
            <a:normAutofit/>
          </a:bodyPr>
          <a:lstStyle>
            <a:lvl1pPr marL="0" indent="0" algn="l">
              <a:lnSpc>
                <a:spcPct val="86000"/>
              </a:lnSpc>
              <a:spcBef>
                <a:spcPts val="0"/>
              </a:spcBef>
              <a:buNone/>
              <a:defRPr sz="1800" baseline="0"/>
            </a:lvl1pPr>
          </a:lstStyle>
          <a:p>
            <a:pPr lvl="0"/>
            <a:r>
              <a:rPr lang="en-US"/>
              <a:t>Click here to edit subtitle</a:t>
            </a:r>
          </a:p>
        </p:txBody>
      </p:sp>
    </p:spTree>
    <p:extLst>
      <p:ext uri="{BB962C8B-B14F-4D97-AF65-F5344CB8AC3E}">
        <p14:creationId xmlns:p14="http://schemas.microsoft.com/office/powerpoint/2010/main" val="29526892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Two Image Text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279962"/>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1" y="1397000"/>
            <a:ext cx="5085589" cy="3407439"/>
          </a:xfrm>
          <a:solidFill>
            <a:schemeClr val="bg1">
              <a:lumMod val="95000"/>
            </a:schemeClr>
          </a:solidFill>
          <a:ln w="3175">
            <a:noFill/>
          </a:ln>
          <a:effectLst>
            <a:outerShdw dist="50800" dir="5400000" algn="t" rotWithShape="0">
              <a:schemeClr val="tx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6192012" y="1397000"/>
            <a:ext cx="5085589" cy="3407439"/>
          </a:xfrm>
          <a:solidFill>
            <a:schemeClr val="bg1">
              <a:lumMod val="95000"/>
            </a:schemeClr>
          </a:solidFill>
          <a:ln w="3175">
            <a:noFill/>
          </a:ln>
          <a:effectLst>
            <a:outerShdw dist="50800" dir="5400000" algn="t" rotWithShape="0">
              <a:schemeClr val="tx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8" name="Text Placeholder 9"/>
          <p:cNvSpPr>
            <a:spLocks noGrp="1"/>
          </p:cNvSpPr>
          <p:nvPr>
            <p:ph type="body" sz="quarter" idx="14"/>
          </p:nvPr>
        </p:nvSpPr>
        <p:spPr>
          <a:xfrm>
            <a:off x="914401" y="4980566"/>
            <a:ext cx="5085589" cy="958851"/>
          </a:xfrm>
        </p:spPr>
        <p:txBody>
          <a:bodyPr>
            <a:noAutofit/>
          </a:bodyPr>
          <a:lstStyle>
            <a:lvl1pPr marL="0" indent="0">
              <a:buNone/>
              <a:defRPr sz="1000"/>
            </a:lvl1pPr>
            <a:lvl2pPr marL="152396" indent="-152396">
              <a:buFont typeface="Arial" panose="020B0604020202020204" pitchFamily="34" charset="0"/>
              <a:buChar char="•"/>
              <a:defRPr sz="1000"/>
            </a:lvl2pPr>
            <a:lvl3pPr marL="304792" indent="-152396">
              <a:defRPr sz="1000"/>
            </a:lvl3pPr>
            <a:lvl4pPr marL="533387" indent="-228594">
              <a:defRPr sz="1000"/>
            </a:lvl4pPr>
            <a:lvl5pPr marL="761981" indent="-228594">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9"/>
          <p:cNvSpPr>
            <a:spLocks noGrp="1"/>
          </p:cNvSpPr>
          <p:nvPr>
            <p:ph type="body" sz="quarter" idx="15"/>
          </p:nvPr>
        </p:nvSpPr>
        <p:spPr>
          <a:xfrm>
            <a:off x="6192012" y="4980566"/>
            <a:ext cx="5085589" cy="958851"/>
          </a:xfrm>
        </p:spPr>
        <p:txBody>
          <a:bodyPr>
            <a:noAutofit/>
          </a:bodyPr>
          <a:lstStyle>
            <a:lvl1pPr marL="0" indent="0">
              <a:buNone/>
              <a:defRPr sz="1000"/>
            </a:lvl1pPr>
            <a:lvl2pPr marL="152396" indent="-152396">
              <a:buFont typeface="Arial" panose="020B0604020202020204" pitchFamily="34" charset="0"/>
              <a:buChar char="•"/>
              <a:defRPr sz="1000"/>
            </a:lvl2pPr>
            <a:lvl3pPr marL="304792" indent="-152396">
              <a:defRPr sz="1000"/>
            </a:lvl3pPr>
            <a:lvl4pPr marL="533387" indent="-228594">
              <a:defRPr sz="1000"/>
            </a:lvl4pPr>
            <a:lvl5pPr marL="761981" indent="-228594">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p:cNvSpPr>
            <a:spLocks noGrp="1"/>
          </p:cNvSpPr>
          <p:nvPr>
            <p:ph type="body" sz="quarter" idx="18" hasCustomPrompt="1"/>
          </p:nvPr>
        </p:nvSpPr>
        <p:spPr>
          <a:xfrm>
            <a:off x="914400" y="933450"/>
            <a:ext cx="10363200" cy="406400"/>
          </a:xfrm>
        </p:spPr>
        <p:txBody>
          <a:bodyPr>
            <a:normAutofit/>
          </a:bodyPr>
          <a:lstStyle>
            <a:lvl1pPr marL="0" indent="0" algn="l">
              <a:lnSpc>
                <a:spcPct val="86000"/>
              </a:lnSpc>
              <a:spcBef>
                <a:spcPts val="0"/>
              </a:spcBef>
              <a:buNone/>
              <a:defRPr sz="1800" baseline="0"/>
            </a:lvl1pPr>
          </a:lstStyle>
          <a:p>
            <a:pPr lvl="0"/>
            <a:r>
              <a:rPr lang="en-US"/>
              <a:t>Click here to edit subtitle</a:t>
            </a:r>
          </a:p>
        </p:txBody>
      </p:sp>
    </p:spTree>
    <p:extLst>
      <p:ext uri="{BB962C8B-B14F-4D97-AF65-F5344CB8AC3E}">
        <p14:creationId xmlns:p14="http://schemas.microsoft.com/office/powerpoint/2010/main" val="3478468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matchingName="Large photo">
  <p:cSld name="3_Large photo">
    <p:spTree>
      <p:nvGrpSpPr>
        <p:cNvPr id="1" name="Shape 53"/>
        <p:cNvGrpSpPr/>
        <p:nvPr/>
      </p:nvGrpSpPr>
      <p:grpSpPr>
        <a:xfrm>
          <a:off x="0" y="0"/>
          <a:ext cx="0" cy="0"/>
          <a:chOff x="0" y="0"/>
          <a:chExt cx="0" cy="0"/>
        </a:xfrm>
      </p:grpSpPr>
      <p:sp>
        <p:nvSpPr>
          <p:cNvPr id="54" name="Google Shape;54;p14"/>
          <p:cNvSpPr/>
          <p:nvPr/>
        </p:nvSpPr>
        <p:spPr>
          <a:xfrm>
            <a:off x="-28875" y="-18288"/>
            <a:ext cx="4079200" cy="3438000"/>
          </a:xfrm>
          <a:prstGeom prst="rect">
            <a:avLst/>
          </a:prstGeom>
          <a:solidFill>
            <a:schemeClr val="accent3"/>
          </a:solidFill>
          <a:ln>
            <a:noFill/>
          </a:ln>
        </p:spPr>
        <p:txBody>
          <a:bodyPr spcFirstLastPara="1" wrap="square" lIns="91433" tIns="45700" rIns="91433" bIns="45700" anchor="ctr" anchorCtr="0">
            <a:noAutofit/>
          </a:bodyPr>
          <a:lstStyle/>
          <a:p>
            <a:pPr algn="ctr" defTabSz="914400" hangingPunct="1">
              <a:lnSpc>
                <a:spcPct val="100000"/>
              </a:lnSpc>
              <a:spcBef>
                <a:spcPts val="0"/>
              </a:spcBef>
            </a:pPr>
            <a:endParaRPr sz="1867" kern="1200">
              <a:solidFill>
                <a:srgbClr val="FFFFFF"/>
              </a:solidFill>
              <a:ea typeface="Verdana"/>
              <a:cs typeface="Verdana"/>
            </a:endParaRPr>
          </a:p>
        </p:txBody>
      </p:sp>
      <p:sp>
        <p:nvSpPr>
          <p:cNvPr id="55" name="Google Shape;55;p14"/>
          <p:cNvSpPr/>
          <p:nvPr/>
        </p:nvSpPr>
        <p:spPr>
          <a:xfrm>
            <a:off x="-28875" y="3419856"/>
            <a:ext cx="4079200" cy="3438000"/>
          </a:xfrm>
          <a:prstGeom prst="rect">
            <a:avLst/>
          </a:prstGeom>
          <a:solidFill>
            <a:srgbClr val="5A0058"/>
          </a:solidFill>
          <a:ln>
            <a:noFill/>
          </a:ln>
        </p:spPr>
        <p:txBody>
          <a:bodyPr spcFirstLastPara="1" wrap="square" lIns="91433" tIns="45700" rIns="91433" bIns="45700" anchor="ctr" anchorCtr="0">
            <a:noAutofit/>
          </a:bodyPr>
          <a:lstStyle/>
          <a:p>
            <a:pPr algn="ctr" defTabSz="914400" hangingPunct="1">
              <a:lnSpc>
                <a:spcPct val="100000"/>
              </a:lnSpc>
              <a:spcBef>
                <a:spcPts val="0"/>
              </a:spcBef>
            </a:pPr>
            <a:endParaRPr sz="1867" kern="1200">
              <a:solidFill>
                <a:srgbClr val="FFFFFF"/>
              </a:solidFill>
              <a:ea typeface="Verdana"/>
              <a:cs typeface="Verdana"/>
            </a:endParaRPr>
          </a:p>
        </p:txBody>
      </p:sp>
      <p:sp>
        <p:nvSpPr>
          <p:cNvPr id="56" name="Google Shape;56;p14"/>
          <p:cNvSpPr>
            <a:spLocks noGrp="1"/>
          </p:cNvSpPr>
          <p:nvPr>
            <p:ph type="pic" idx="2"/>
          </p:nvPr>
        </p:nvSpPr>
        <p:spPr>
          <a:xfrm>
            <a:off x="974721" y="848423"/>
            <a:ext cx="2111200" cy="17588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chemeClr val="dk1"/>
              </a:buClr>
              <a:buSzPts val="1200"/>
              <a:buFont typeface="Arial"/>
              <a:buNone/>
              <a:defRPr sz="1600" b="0" i="0" u="none" strike="noStrike" cap="none">
                <a:solidFill>
                  <a:schemeClr val="dk1"/>
                </a:solidFill>
                <a:latin typeface="Verdana"/>
                <a:ea typeface="Verdana"/>
                <a:cs typeface="Verdana"/>
                <a:sym typeface="Verdana"/>
              </a:defRPr>
            </a:lvl1pPr>
            <a:lvl2pPr marR="0" lvl="1"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Verdana"/>
                <a:ea typeface="Verdana"/>
                <a:cs typeface="Verdana"/>
                <a:sym typeface="Verdana"/>
              </a:defRPr>
            </a:lvl2pPr>
            <a:lvl3pPr marR="0" lvl="2"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Verdana"/>
                <a:ea typeface="Verdana"/>
                <a:cs typeface="Verdana"/>
                <a:sym typeface="Verdana"/>
              </a:defRPr>
            </a:lvl3pPr>
            <a:lvl4pPr marR="0" lvl="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4pPr>
            <a:lvl5pPr marR="0" lvl="4"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9pPr>
          </a:lstStyle>
          <a:p>
            <a:endParaRPr/>
          </a:p>
        </p:txBody>
      </p:sp>
      <p:sp>
        <p:nvSpPr>
          <p:cNvPr id="57" name="Google Shape;57;p14"/>
          <p:cNvSpPr txBox="1">
            <a:spLocks noGrp="1"/>
          </p:cNvSpPr>
          <p:nvPr>
            <p:ph type="body" idx="1"/>
          </p:nvPr>
        </p:nvSpPr>
        <p:spPr>
          <a:xfrm>
            <a:off x="422275" y="4706240"/>
            <a:ext cx="3326800" cy="1303200"/>
          </a:xfrm>
          <a:prstGeom prst="rect">
            <a:avLst/>
          </a:prstGeom>
          <a:noFill/>
          <a:ln>
            <a:noFill/>
          </a:ln>
        </p:spPr>
        <p:txBody>
          <a:bodyPr spcFirstLastPara="1" wrap="square" lIns="68575" tIns="34275" rIns="68575" bIns="34275" anchor="t" anchorCtr="0">
            <a:noAutofit/>
          </a:bodyPr>
          <a:lstStyle>
            <a:lvl1pPr marL="609585" marR="0" lvl="0" indent="-304792" algn="ctr" rtl="0">
              <a:lnSpc>
                <a:spcPct val="90000"/>
              </a:lnSpc>
              <a:spcBef>
                <a:spcPts val="1067"/>
              </a:spcBef>
              <a:spcAft>
                <a:spcPts val="0"/>
              </a:spcAft>
              <a:buClr>
                <a:schemeClr val="lt1"/>
              </a:buClr>
              <a:buSzPts val="1400"/>
              <a:buFont typeface="Arial"/>
              <a:buNone/>
              <a:defRPr sz="1867" b="0" i="0" u="none" strike="noStrike" cap="none">
                <a:solidFill>
                  <a:schemeClr val="lt1"/>
                </a:solidFill>
                <a:latin typeface="Arial"/>
                <a:ea typeface="Arial"/>
                <a:cs typeface="Arial"/>
                <a:sym typeface="Arial"/>
              </a:defRPr>
            </a:lvl1pPr>
            <a:lvl2pPr marL="1219170" marR="0" lvl="1" indent="-457189" algn="l" rtl="0">
              <a:lnSpc>
                <a:spcPct val="90000"/>
              </a:lnSpc>
              <a:spcBef>
                <a:spcPts val="2133"/>
              </a:spcBef>
              <a:spcAft>
                <a:spcPts val="0"/>
              </a:spcAft>
              <a:buClr>
                <a:schemeClr val="dk1"/>
              </a:buClr>
              <a:buSzPts val="1800"/>
              <a:buFont typeface="Arial"/>
              <a:buChar char="•"/>
              <a:defRPr sz="2400" b="0" i="0" u="none" strike="noStrike" cap="none">
                <a:solidFill>
                  <a:schemeClr val="dk1"/>
                </a:solidFill>
                <a:latin typeface="Verdana"/>
                <a:ea typeface="Verdana"/>
                <a:cs typeface="Verdana"/>
                <a:sym typeface="Verdana"/>
              </a:defRPr>
            </a:lvl2pPr>
            <a:lvl3pPr marL="1828754" marR="0" lvl="2" indent="-304792" algn="l" rtl="0">
              <a:lnSpc>
                <a:spcPct val="90000"/>
              </a:lnSpc>
              <a:spcBef>
                <a:spcPts val="2133"/>
              </a:spcBef>
              <a:spcAft>
                <a:spcPts val="0"/>
              </a:spcAft>
              <a:buClr>
                <a:schemeClr val="lt1"/>
              </a:buClr>
              <a:buSzPts val="1100"/>
              <a:buFont typeface="Arial"/>
              <a:buNone/>
              <a:defRPr sz="1467" b="0" i="0" u="none" strike="noStrike" cap="none">
                <a:solidFill>
                  <a:schemeClr val="lt1"/>
                </a:solidFill>
                <a:latin typeface="Arial"/>
                <a:ea typeface="Arial"/>
                <a:cs typeface="Arial"/>
                <a:sym typeface="Arial"/>
              </a:defRPr>
            </a:lvl3pPr>
            <a:lvl4pPr marL="2438339" marR="0" lvl="3" indent="-423323" algn="l" rtl="0">
              <a:lnSpc>
                <a:spcPct val="90000"/>
              </a:lnSpc>
              <a:spcBef>
                <a:spcPts val="21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4pPr>
            <a:lvl5pPr marL="3047924" marR="0" lvl="4" indent="-423323" algn="l" rtl="0">
              <a:lnSpc>
                <a:spcPct val="90000"/>
              </a:lnSpc>
              <a:spcBef>
                <a:spcPts val="21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5pPr>
            <a:lvl6pPr marL="3657509" marR="0" lvl="5" indent="-423323" algn="l" rtl="0">
              <a:lnSpc>
                <a:spcPct val="90000"/>
              </a:lnSpc>
              <a:spcBef>
                <a:spcPts val="21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6pPr>
            <a:lvl7pPr marL="4267093" marR="0" lvl="6" indent="-423323" algn="l" rtl="0">
              <a:lnSpc>
                <a:spcPct val="90000"/>
              </a:lnSpc>
              <a:spcBef>
                <a:spcPts val="21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7pPr>
            <a:lvl8pPr marL="4876678" marR="0" lvl="7" indent="-423323" algn="l" rtl="0">
              <a:lnSpc>
                <a:spcPct val="90000"/>
              </a:lnSpc>
              <a:spcBef>
                <a:spcPts val="21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8pPr>
            <a:lvl9pPr marL="5486263" marR="0" lvl="8" indent="-423323" algn="l" rtl="0">
              <a:lnSpc>
                <a:spcPct val="90000"/>
              </a:lnSpc>
              <a:spcBef>
                <a:spcPts val="2133"/>
              </a:spcBef>
              <a:spcAft>
                <a:spcPts val="2133"/>
              </a:spcAft>
              <a:buClr>
                <a:schemeClr val="dk1"/>
              </a:buClr>
              <a:buSzPts val="1400"/>
              <a:buFont typeface="Arial"/>
              <a:buChar char="•"/>
              <a:defRPr sz="1867" b="0" i="0" u="none" strike="noStrike" cap="none">
                <a:solidFill>
                  <a:schemeClr val="dk1"/>
                </a:solidFill>
                <a:latin typeface="Verdana"/>
                <a:ea typeface="Verdana"/>
                <a:cs typeface="Verdana"/>
                <a:sym typeface="Verdana"/>
              </a:defRPr>
            </a:lvl9pPr>
          </a:lstStyle>
          <a:p>
            <a:endParaRPr/>
          </a:p>
        </p:txBody>
      </p:sp>
      <p:sp>
        <p:nvSpPr>
          <p:cNvPr id="58" name="Google Shape;58;p14"/>
          <p:cNvSpPr>
            <a:spLocks noGrp="1"/>
          </p:cNvSpPr>
          <p:nvPr>
            <p:ph type="pic" idx="3"/>
          </p:nvPr>
        </p:nvSpPr>
        <p:spPr>
          <a:xfrm>
            <a:off x="4050456" y="0"/>
            <a:ext cx="8141600" cy="6858000"/>
          </a:xfrm>
          <a:prstGeom prst="rect">
            <a:avLst/>
          </a:prstGeom>
          <a:solidFill>
            <a:schemeClr val="lt1"/>
          </a:solid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chemeClr val="dk1"/>
              </a:buClr>
              <a:buSzPts val="1200"/>
              <a:buFont typeface="Arial"/>
              <a:buNone/>
              <a:defRPr sz="1600" b="0" i="0" u="none" strike="noStrike" cap="none">
                <a:solidFill>
                  <a:schemeClr val="dk1"/>
                </a:solidFill>
                <a:latin typeface="Verdana"/>
                <a:ea typeface="Verdana"/>
                <a:cs typeface="Verdana"/>
                <a:sym typeface="Verdana"/>
              </a:defRPr>
            </a:lvl1pPr>
            <a:lvl2pPr marR="0" lvl="1"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Verdana"/>
                <a:ea typeface="Verdana"/>
                <a:cs typeface="Verdana"/>
                <a:sym typeface="Verdana"/>
              </a:defRPr>
            </a:lvl2pPr>
            <a:lvl3pPr marR="0" lvl="2"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Verdana"/>
                <a:ea typeface="Verdana"/>
                <a:cs typeface="Verdana"/>
                <a:sym typeface="Verdana"/>
              </a:defRPr>
            </a:lvl3pPr>
            <a:lvl4pPr marR="0" lvl="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4pPr>
            <a:lvl5pPr marR="0" lvl="4"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9pPr>
          </a:lstStyle>
          <a:p>
            <a:endParaRPr/>
          </a:p>
        </p:txBody>
      </p:sp>
    </p:spTree>
    <p:extLst>
      <p:ext uri="{BB962C8B-B14F-4D97-AF65-F5344CB8AC3E}">
        <p14:creationId xmlns:p14="http://schemas.microsoft.com/office/powerpoint/2010/main" val="188053019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Bilde med tekst">
    <p:spTree>
      <p:nvGrpSpPr>
        <p:cNvPr id="1" name=""/>
        <p:cNvGrpSpPr/>
        <p:nvPr/>
      </p:nvGrpSpPr>
      <p:grpSpPr>
        <a:xfrm>
          <a:off x="0" y="0"/>
          <a:ext cx="0" cy="0"/>
          <a:chOff x="0" y="0"/>
          <a:chExt cx="0" cy="0"/>
        </a:xfrm>
      </p:grpSpPr>
      <p:cxnSp>
        <p:nvCxnSpPr>
          <p:cNvPr id="4" name="Straight Connector 3"/>
          <p:cNvCxnSpPr/>
          <p:nvPr userDrawn="1"/>
        </p:nvCxnSpPr>
        <p:spPr>
          <a:xfrm>
            <a:off x="6096001" y="6400800"/>
            <a:ext cx="5611284" cy="0"/>
          </a:xfrm>
          <a:prstGeom prst="line">
            <a:avLst/>
          </a:prstGeom>
          <a:ln>
            <a:solidFill>
              <a:srgbClr val="350633"/>
            </a:solidFill>
          </a:ln>
        </p:spPr>
        <p:style>
          <a:lnRef idx="1">
            <a:schemeClr val="dk1"/>
          </a:lnRef>
          <a:fillRef idx="0">
            <a:schemeClr val="dk1"/>
          </a:fillRef>
          <a:effectRef idx="0">
            <a:schemeClr val="dk1"/>
          </a:effectRef>
          <a:fontRef idx="minor">
            <a:schemeClr val="tx1"/>
          </a:fontRef>
        </p:style>
      </p:cxnSp>
      <p:sp>
        <p:nvSpPr>
          <p:cNvPr id="8" name="Title 1"/>
          <p:cNvSpPr>
            <a:spLocks noGrp="1"/>
          </p:cNvSpPr>
          <p:nvPr>
            <p:ph type="title"/>
          </p:nvPr>
        </p:nvSpPr>
        <p:spPr>
          <a:xfrm>
            <a:off x="6096002" y="394267"/>
            <a:ext cx="5610579" cy="1400667"/>
          </a:xfrm>
        </p:spPr>
        <p:txBody>
          <a:bodyPr/>
          <a:lstStyle>
            <a:lvl1pPr algn="l">
              <a:defRPr sz="2500" b="1">
                <a:solidFill>
                  <a:srgbClr val="660066"/>
                </a:solidFill>
                <a:latin typeface="Arial"/>
                <a:cs typeface="Arial"/>
              </a:defRPr>
            </a:lvl1pPr>
          </a:lstStyle>
          <a:p>
            <a:r>
              <a:rPr lang="nb-NO" err="1"/>
              <a:t>Click</a:t>
            </a:r>
            <a:r>
              <a:rPr lang="nb-NO"/>
              <a:t> to </a:t>
            </a:r>
            <a:r>
              <a:rPr lang="nb-NO" err="1"/>
              <a:t>edit</a:t>
            </a:r>
            <a:r>
              <a:rPr lang="nb-NO"/>
              <a:t> Master </a:t>
            </a:r>
            <a:r>
              <a:rPr lang="nb-NO" err="1"/>
              <a:t>title</a:t>
            </a:r>
            <a:r>
              <a:rPr lang="nb-NO"/>
              <a:t> style</a:t>
            </a:r>
            <a:endParaRPr lang="en-US"/>
          </a:p>
        </p:txBody>
      </p:sp>
      <p:sp>
        <p:nvSpPr>
          <p:cNvPr id="10" name="Content Placeholder 2"/>
          <p:cNvSpPr>
            <a:spLocks noGrp="1"/>
          </p:cNvSpPr>
          <p:nvPr>
            <p:ph idx="10"/>
          </p:nvPr>
        </p:nvSpPr>
        <p:spPr>
          <a:xfrm>
            <a:off x="6096001" y="1913469"/>
            <a:ext cx="5610580" cy="4586383"/>
          </a:xfrm>
          <a:prstGeom prst="rect">
            <a:avLst/>
          </a:prstGeom>
        </p:spPr>
        <p:txBody>
          <a:bodyPr/>
          <a:lstStyle>
            <a:lvl1pPr>
              <a:lnSpc>
                <a:spcPct val="130000"/>
              </a:lnSpc>
              <a:defRPr sz="1400">
                <a:solidFill>
                  <a:srgbClr val="000000"/>
                </a:solidFill>
                <a:latin typeface="Arial"/>
                <a:cs typeface="Arial"/>
              </a:defRPr>
            </a:lvl1pPr>
            <a:lvl2pPr>
              <a:defRPr sz="1800">
                <a:solidFill>
                  <a:srgbClr val="000000"/>
                </a:solidFill>
                <a:latin typeface="Verdana"/>
                <a:cs typeface="Verdana"/>
              </a:defRPr>
            </a:lvl2pPr>
          </a:lstStyle>
          <a:p>
            <a:pPr lvl="0"/>
            <a:r>
              <a:rPr lang="nb-NO" err="1"/>
              <a:t>Click</a:t>
            </a:r>
            <a:r>
              <a:rPr lang="nb-NO"/>
              <a:t> to </a:t>
            </a:r>
            <a:r>
              <a:rPr lang="nb-NO" err="1"/>
              <a:t>edit</a:t>
            </a:r>
            <a:r>
              <a:rPr lang="nb-NO"/>
              <a:t> Master </a:t>
            </a:r>
            <a:r>
              <a:rPr lang="nb-NO" err="1"/>
              <a:t>text</a:t>
            </a:r>
            <a:r>
              <a:rPr lang="nb-NO"/>
              <a:t> styles</a:t>
            </a:r>
          </a:p>
        </p:txBody>
      </p:sp>
    </p:spTree>
    <p:extLst>
      <p:ext uri="{BB962C8B-B14F-4D97-AF65-F5344CB8AC3E}">
        <p14:creationId xmlns:p14="http://schemas.microsoft.com/office/powerpoint/2010/main" val="1398130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Large phot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CA762E-E85D-47E0-ABB8-03B9F51B41C8}"/>
              </a:ext>
            </a:extLst>
          </p:cNvPr>
          <p:cNvSpPr/>
          <p:nvPr userDrawn="1"/>
        </p:nvSpPr>
        <p:spPr>
          <a:xfrm>
            <a:off x="-28875" y="-18288"/>
            <a:ext cx="4079332" cy="343814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8" name="Rectangle 7">
            <a:extLst>
              <a:ext uri="{FF2B5EF4-FFF2-40B4-BE49-F238E27FC236}">
                <a16:creationId xmlns:a16="http://schemas.microsoft.com/office/drawing/2014/main" id="{3130C0EE-E544-47C7-B9B8-F23B9A0D8AB2}"/>
              </a:ext>
            </a:extLst>
          </p:cNvPr>
          <p:cNvSpPr/>
          <p:nvPr userDrawn="1"/>
        </p:nvSpPr>
        <p:spPr>
          <a:xfrm>
            <a:off x="-28875" y="3419856"/>
            <a:ext cx="4079332" cy="3438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1" name="Picture Placeholder 16">
            <a:extLst>
              <a:ext uri="{FF2B5EF4-FFF2-40B4-BE49-F238E27FC236}">
                <a16:creationId xmlns:a16="http://schemas.microsoft.com/office/drawing/2014/main" id="{B1BF7C8C-97EB-4578-B1EF-597A4432A0AD}"/>
              </a:ext>
            </a:extLst>
          </p:cNvPr>
          <p:cNvSpPr>
            <a:spLocks noGrp="1"/>
          </p:cNvSpPr>
          <p:nvPr>
            <p:ph type="pic" sz="quarter" idx="13" hasCustomPrompt="1"/>
          </p:nvPr>
        </p:nvSpPr>
        <p:spPr>
          <a:xfrm>
            <a:off x="974721" y="848423"/>
            <a:ext cx="2111543" cy="1758537"/>
          </a:xfrm>
          <a:prstGeom prst="rect">
            <a:avLst/>
          </a:prstGeom>
        </p:spPr>
        <p:txBody>
          <a:bodyPr/>
          <a:lstStyle>
            <a:lvl1pPr marL="0" indent="0">
              <a:buNone/>
              <a:defRPr sz="1600"/>
            </a:lvl1pPr>
          </a:lstStyle>
          <a:p>
            <a:r>
              <a:rPr lang="nb-NO" err="1"/>
              <a:t>Click</a:t>
            </a:r>
            <a:r>
              <a:rPr lang="nb-NO"/>
              <a:t> to </a:t>
            </a:r>
            <a:r>
              <a:rPr lang="nb-NO" err="1"/>
              <a:t>add</a:t>
            </a:r>
            <a:r>
              <a:rPr lang="nb-NO"/>
              <a:t> </a:t>
            </a:r>
            <a:r>
              <a:rPr lang="nb-NO" err="1"/>
              <a:t>icon</a:t>
            </a:r>
            <a:endParaRPr lang="nb-NO"/>
          </a:p>
        </p:txBody>
      </p:sp>
      <p:sp>
        <p:nvSpPr>
          <p:cNvPr id="3" name="Text Placeholder 2">
            <a:extLst>
              <a:ext uri="{FF2B5EF4-FFF2-40B4-BE49-F238E27FC236}">
                <a16:creationId xmlns:a16="http://schemas.microsoft.com/office/drawing/2014/main" id="{206C1613-42FB-452B-9A85-B3546267AA3C}"/>
              </a:ext>
            </a:extLst>
          </p:cNvPr>
          <p:cNvSpPr>
            <a:spLocks noGrp="1"/>
          </p:cNvSpPr>
          <p:nvPr>
            <p:ph type="body" sz="quarter" idx="17" hasCustomPrompt="1"/>
          </p:nvPr>
        </p:nvSpPr>
        <p:spPr>
          <a:xfrm>
            <a:off x="422274" y="4706240"/>
            <a:ext cx="3326765" cy="1303337"/>
          </a:xfrm>
          <a:prstGeom prst="rect">
            <a:avLst/>
          </a:prstGeom>
        </p:spPr>
        <p:txBody>
          <a:bodyPr/>
          <a:lstStyle>
            <a:lvl1pPr marL="0" indent="0" algn="ctr">
              <a:buNone/>
              <a:defRPr sz="1800">
                <a:solidFill>
                  <a:schemeClr val="bg1"/>
                </a:solidFill>
                <a:latin typeface="DIN Next LT Pro Bold" panose="020B0803020203050203" pitchFamily="34" charset="0"/>
              </a:defRPr>
            </a:lvl1pPr>
            <a:lvl3pPr marL="914400" indent="0">
              <a:buNone/>
              <a:defRPr sz="1400">
                <a:solidFill>
                  <a:schemeClr val="bg1"/>
                </a:solidFill>
                <a:latin typeface="Verdana Pro" panose="020B0604030504040204" pitchFamily="34" charset="0"/>
              </a:defRPr>
            </a:lvl3pPr>
          </a:lstStyle>
          <a:p>
            <a:pPr lvl="0"/>
            <a:r>
              <a:rPr lang="en-US"/>
              <a:t>Place quotation or short text here. </a:t>
            </a:r>
          </a:p>
        </p:txBody>
      </p:sp>
      <p:sp useBgFill="1">
        <p:nvSpPr>
          <p:cNvPr id="9" name="Picture Placeholder 16">
            <a:extLst>
              <a:ext uri="{FF2B5EF4-FFF2-40B4-BE49-F238E27FC236}">
                <a16:creationId xmlns:a16="http://schemas.microsoft.com/office/drawing/2014/main" id="{328E6CF7-0061-4D73-825D-0349600B25DB}"/>
              </a:ext>
            </a:extLst>
          </p:cNvPr>
          <p:cNvSpPr>
            <a:spLocks noGrp="1" noChangeAspect="1"/>
          </p:cNvSpPr>
          <p:nvPr>
            <p:ph type="pic" sz="quarter" idx="18"/>
          </p:nvPr>
        </p:nvSpPr>
        <p:spPr>
          <a:xfrm>
            <a:off x="4050456" y="0"/>
            <a:ext cx="8141543" cy="6857999"/>
          </a:xfrm>
          <a:prstGeom prst="rect">
            <a:avLst/>
          </a:prstGeom>
        </p:spPr>
        <p:txBody>
          <a:bodyPr/>
          <a:lstStyle>
            <a:lvl1pPr marL="0" indent="0">
              <a:buNone/>
              <a:defRPr sz="1600"/>
            </a:lvl1pPr>
          </a:lstStyle>
          <a:p>
            <a:r>
              <a:rPr lang="en-US"/>
              <a:t>Click icon to add picture</a:t>
            </a:r>
            <a:endParaRPr lang="nb-NO"/>
          </a:p>
        </p:txBody>
      </p:sp>
    </p:spTree>
    <p:extLst>
      <p:ext uri="{BB962C8B-B14F-4D97-AF65-F5344CB8AC3E}">
        <p14:creationId xmlns:p14="http://schemas.microsoft.com/office/powerpoint/2010/main" val="385840899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600670" y="5929931"/>
            <a:ext cx="10985502" cy="318490"/>
          </a:xfrm>
          <a:prstGeom prst="rect">
            <a:avLst/>
          </a:prstGeom>
        </p:spPr>
        <p:txBody>
          <a:bodyPr lIns="45719" tIns="45719" rIns="45719" bIns="45719"/>
          <a:lstStyle>
            <a:lvl1pPr marL="0" indent="0" defTabSz="408622">
              <a:lnSpc>
                <a:spcPct val="100000"/>
              </a:lnSpc>
              <a:spcBef>
                <a:spcPts val="0"/>
              </a:spcBef>
              <a:buSzTx/>
              <a:buNone/>
              <a:defRPr sz="1782" b="1"/>
            </a:lvl1pPr>
          </a:lstStyle>
          <a:p>
            <a:r>
              <a:t>Author and Date</a:t>
            </a:r>
          </a:p>
        </p:txBody>
      </p:sp>
      <p:sp>
        <p:nvSpPr>
          <p:cNvPr id="12" name="Presentation Title"/>
          <p:cNvSpPr txBox="1">
            <a:spLocks noGrp="1"/>
          </p:cNvSpPr>
          <p:nvPr>
            <p:ph type="title" hasCustomPrompt="1"/>
          </p:nvPr>
        </p:nvSpPr>
        <p:spPr>
          <a:xfrm>
            <a:off x="603248" y="1287497"/>
            <a:ext cx="10985502" cy="2324101"/>
          </a:xfrm>
          <a:prstGeom prst="rect">
            <a:avLst/>
          </a:prstGeom>
        </p:spPr>
        <p:txBody>
          <a:bodyPr anchor="b"/>
          <a:lstStyle>
            <a:lvl1pPr algn="l">
              <a:lnSpc>
                <a:spcPct val="100000"/>
              </a:lnSpc>
              <a:defRPr sz="3250" cap="all" spc="-65">
                <a:solidFill>
                  <a:srgbClr val="000000"/>
                </a:solidFill>
              </a:defRPr>
            </a:lvl1pPr>
          </a:lstStyle>
          <a:p>
            <a:r>
              <a:t>Presentation Title</a:t>
            </a:r>
          </a:p>
        </p:txBody>
      </p:sp>
      <p:sp>
        <p:nvSpPr>
          <p:cNvPr id="13" name="Body Level One…"/>
          <p:cNvSpPr txBox="1">
            <a:spLocks noGrp="1"/>
          </p:cNvSpPr>
          <p:nvPr>
            <p:ph type="body" sz="quarter" idx="1" hasCustomPrompt="1"/>
          </p:nvPr>
        </p:nvSpPr>
        <p:spPr>
          <a:xfrm>
            <a:off x="600672" y="3611596"/>
            <a:ext cx="10985501" cy="952501"/>
          </a:xfrm>
          <a:prstGeom prst="rect">
            <a:avLst/>
          </a:prstGeom>
        </p:spPr>
        <p:txBody>
          <a:bodyPr/>
          <a:lstStyle>
            <a:lvl1pPr marL="0" indent="0" defTabSz="412750">
              <a:lnSpc>
                <a:spcPct val="100000"/>
              </a:lnSpc>
              <a:spcBef>
                <a:spcPts val="0"/>
              </a:spcBef>
              <a:buSzTx/>
              <a:buNone/>
              <a:defRPr sz="2750" b="1"/>
            </a:lvl1pPr>
            <a:lvl2pPr marL="0" indent="0" defTabSz="412750">
              <a:lnSpc>
                <a:spcPct val="100000"/>
              </a:lnSpc>
              <a:spcBef>
                <a:spcPts val="0"/>
              </a:spcBef>
              <a:buSzTx/>
              <a:buNone/>
              <a:defRPr sz="2750" b="1"/>
            </a:lvl2pPr>
            <a:lvl3pPr marL="0" indent="0" defTabSz="412750">
              <a:lnSpc>
                <a:spcPct val="100000"/>
              </a:lnSpc>
              <a:spcBef>
                <a:spcPts val="0"/>
              </a:spcBef>
              <a:buSzTx/>
              <a:buNone/>
              <a:defRPr sz="2750" b="1"/>
            </a:lvl3pPr>
            <a:lvl4pPr marL="0" indent="0" defTabSz="412750">
              <a:lnSpc>
                <a:spcPct val="100000"/>
              </a:lnSpc>
              <a:spcBef>
                <a:spcPts val="0"/>
              </a:spcBef>
              <a:buSzTx/>
              <a:buNone/>
              <a:defRPr sz="2750" b="1"/>
            </a:lvl4pPr>
            <a:lvl5pPr marL="0" indent="0" defTabSz="412750">
              <a:lnSpc>
                <a:spcPct val="100000"/>
              </a:lnSpc>
              <a:spcBef>
                <a:spcPts val="0"/>
              </a:spcBef>
              <a:buSzTx/>
              <a:buNone/>
              <a:defRPr sz="2750"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xfrm>
            <a:off x="6000751" y="6540500"/>
            <a:ext cx="184253" cy="187300"/>
          </a:xfrm>
          <a:prstGeom prst="rect">
            <a:avLst/>
          </a:prstGeom>
        </p:spPr>
        <p:txBody>
          <a:bodyPr/>
          <a:lstStyle/>
          <a:p>
            <a:fld id="{86CB4B4D-7CA3-9044-876B-883B54F8677D}" type="slidenum">
              <a:rPr lang="nb-NO" smtClean="0">
                <a:solidFill>
                  <a:prstClr val="black"/>
                </a:solidFill>
              </a:rPr>
              <a:pPr/>
              <a:t>‹#›</a:t>
            </a:fld>
            <a:endParaRPr lang="nb-NO">
              <a:solidFill>
                <a:prstClr val="black"/>
              </a:solidFill>
            </a:endParaRPr>
          </a:p>
        </p:txBody>
      </p:sp>
    </p:spTree>
    <p:extLst>
      <p:ext uri="{BB962C8B-B14F-4D97-AF65-F5344CB8AC3E}">
        <p14:creationId xmlns:p14="http://schemas.microsoft.com/office/powerpoint/2010/main" val="2083033351"/>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Blank copy">
    <p:spTree>
      <p:nvGrpSpPr>
        <p:cNvPr id="1" name=""/>
        <p:cNvGrpSpPr/>
        <p:nvPr/>
      </p:nvGrpSpPr>
      <p:grpSpPr>
        <a:xfrm>
          <a:off x="0" y="0"/>
          <a:ext cx="0" cy="0"/>
          <a:chOff x="0" y="0"/>
          <a:chExt cx="0" cy="0"/>
        </a:xfrm>
      </p:grpSpPr>
      <p:sp>
        <p:nvSpPr>
          <p:cNvPr id="36" name="Rectangle"/>
          <p:cNvSpPr/>
          <p:nvPr/>
        </p:nvSpPr>
        <p:spPr>
          <a:xfrm>
            <a:off x="0" y="6667500"/>
            <a:ext cx="12192000" cy="190500"/>
          </a:xfrm>
          <a:prstGeom prst="rect">
            <a:avLst/>
          </a:prstGeom>
          <a:solidFill>
            <a:srgbClr val="480E55"/>
          </a:solidFill>
          <a:ln w="12700">
            <a:miter lim="400000"/>
          </a:ln>
        </p:spPr>
        <p:txBody>
          <a:bodyPr lIns="25400" tIns="25400" rIns="25400" bIns="25400" anchor="ctr"/>
          <a:lstStyle/>
          <a:p>
            <a:pPr algn="ctr" defTabSz="412750" hangingPunct="1">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kern="1200">
              <a:solidFill>
                <a:srgbClr val="FFFFFF"/>
              </a:solidFill>
              <a:latin typeface="Helvetica Neue Medium"/>
              <a:ea typeface="Helvetica Neue Medium"/>
              <a:cs typeface="Helvetica Neue Medium"/>
              <a:sym typeface="Helvetica Neue Medium"/>
            </a:endParaRPr>
          </a:p>
        </p:txBody>
      </p:sp>
      <p:pic>
        <p:nvPicPr>
          <p:cNvPr id="37" name="nca_logo_center_rgb_no.png" descr="nca_logo_center_rgb_no.png"/>
          <p:cNvPicPr>
            <a:picLocks noChangeAspect="1"/>
          </p:cNvPicPr>
          <p:nvPr/>
        </p:nvPicPr>
        <p:blipFill>
          <a:blip r:embed="rId2"/>
          <a:srcRect l="34745" r="34745" b="40834"/>
          <a:stretch>
            <a:fillRect/>
          </a:stretch>
        </p:blipFill>
        <p:spPr>
          <a:xfrm>
            <a:off x="11365671" y="261077"/>
            <a:ext cx="548951" cy="512036"/>
          </a:xfrm>
          <a:prstGeom prst="rect">
            <a:avLst/>
          </a:prstGeom>
          <a:ln w="12700">
            <a:miter lim="400000"/>
          </a:ln>
        </p:spPr>
      </p:pic>
      <p:sp>
        <p:nvSpPr>
          <p:cNvPr id="38" name="Line"/>
          <p:cNvSpPr/>
          <p:nvPr/>
        </p:nvSpPr>
        <p:spPr>
          <a:xfrm>
            <a:off x="341134" y="929668"/>
            <a:ext cx="11509733" cy="1"/>
          </a:xfrm>
          <a:prstGeom prst="line">
            <a:avLst/>
          </a:prstGeom>
          <a:ln w="38100">
            <a:solidFill>
              <a:srgbClr val="F5F4F5"/>
            </a:solidFill>
            <a:miter lim="400000"/>
          </a:ln>
        </p:spPr>
        <p:txBody>
          <a:bodyPr lIns="25400" tIns="25400" rIns="25400" bIns="25400" anchor="ctr"/>
          <a:lstStyle/>
          <a:p>
            <a:pPr defTabSz="914400" hangingPunct="1">
              <a:lnSpc>
                <a:spcPct val="100000"/>
              </a:lnSpc>
              <a:spcBef>
                <a:spcPts val="0"/>
              </a:spcBef>
            </a:pPr>
            <a:endParaRPr sz="900" kern="1200">
              <a:solidFill>
                <a:prstClr val="black"/>
              </a:solidFill>
            </a:endParaRPr>
          </a:p>
        </p:txBody>
      </p:sp>
      <p:sp>
        <p:nvSpPr>
          <p:cNvPr id="39" name="Sosiale medier - uttak - resultater"/>
          <p:cNvSpPr txBox="1">
            <a:spLocks noGrp="1"/>
          </p:cNvSpPr>
          <p:nvPr>
            <p:ph type="body" sz="quarter" idx="21"/>
          </p:nvPr>
        </p:nvSpPr>
        <p:spPr>
          <a:xfrm>
            <a:off x="328028" y="374788"/>
            <a:ext cx="4135401" cy="284551"/>
          </a:xfrm>
          <a:prstGeom prst="rect">
            <a:avLst/>
          </a:prstGeom>
        </p:spPr>
        <p:txBody>
          <a:bodyPr>
            <a:noAutofit/>
          </a:bodyPr>
          <a:lstStyle>
            <a:lvl1pPr marL="0" indent="0">
              <a:lnSpc>
                <a:spcPct val="130000"/>
              </a:lnSpc>
              <a:spcBef>
                <a:spcPts val="0"/>
              </a:spcBef>
              <a:buSzTx/>
              <a:buNone/>
              <a:defRPr sz="1250" spc="-25">
                <a:solidFill>
                  <a:srgbClr val="929292"/>
                </a:solidFill>
              </a:defRPr>
            </a:lvl1pPr>
          </a:lstStyle>
          <a:p>
            <a:r>
              <a:t>Sosiale medier - uttak - resultater</a:t>
            </a:r>
          </a:p>
        </p:txBody>
      </p:sp>
      <p:sp>
        <p:nvSpPr>
          <p:cNvPr id="40" name="Slide Number"/>
          <p:cNvSpPr txBox="1">
            <a:spLocks noGrp="1"/>
          </p:cNvSpPr>
          <p:nvPr>
            <p:ph type="sldNum" sz="quarter" idx="2"/>
          </p:nvPr>
        </p:nvSpPr>
        <p:spPr>
          <a:xfrm>
            <a:off x="6000751" y="6540500"/>
            <a:ext cx="184253" cy="187300"/>
          </a:xfrm>
          <a:prstGeom prst="rect">
            <a:avLst/>
          </a:prstGeom>
        </p:spPr>
        <p:txBody>
          <a:bodyPr/>
          <a:lstStyle/>
          <a:p>
            <a:fld id="{86CB4B4D-7CA3-9044-876B-883B54F8677D}" type="slidenum">
              <a:rPr lang="nb-NO" smtClean="0">
                <a:solidFill>
                  <a:prstClr val="black"/>
                </a:solidFill>
              </a:rPr>
              <a:pPr/>
              <a:t>‹#›</a:t>
            </a:fld>
            <a:endParaRPr lang="nb-NO">
              <a:solidFill>
                <a:prstClr val="black"/>
              </a:solidFill>
            </a:endParaRPr>
          </a:p>
        </p:txBody>
      </p:sp>
    </p:spTree>
    <p:extLst>
      <p:ext uri="{BB962C8B-B14F-4D97-AF65-F5344CB8AC3E}">
        <p14:creationId xmlns:p14="http://schemas.microsoft.com/office/powerpoint/2010/main" val="3677292757"/>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83" name="Slide Number"/>
          <p:cNvSpPr txBox="1">
            <a:spLocks noGrp="1"/>
          </p:cNvSpPr>
          <p:nvPr>
            <p:ph type="sldNum" sz="quarter" idx="2"/>
          </p:nvPr>
        </p:nvSpPr>
        <p:spPr>
          <a:xfrm>
            <a:off x="6000751" y="6540500"/>
            <a:ext cx="184253" cy="187300"/>
          </a:xfrm>
          <a:prstGeom prst="rect">
            <a:avLst/>
          </a:prstGeom>
        </p:spPr>
        <p:txBody>
          <a:bodyPr/>
          <a:lstStyle/>
          <a:p>
            <a:fld id="{86CB4B4D-7CA3-9044-876B-883B54F8677D}" type="slidenum">
              <a:rPr lang="nb-NO" smtClean="0">
                <a:solidFill>
                  <a:prstClr val="black"/>
                </a:solidFill>
              </a:rPr>
              <a:pPr/>
              <a:t>‹#›</a:t>
            </a:fld>
            <a:endParaRPr lang="nb-NO">
              <a:solidFill>
                <a:prstClr val="black"/>
              </a:solidFill>
            </a:endParaRPr>
          </a:p>
        </p:txBody>
      </p:sp>
    </p:spTree>
    <p:extLst>
      <p:ext uri="{BB962C8B-B14F-4D97-AF65-F5344CB8AC3E}">
        <p14:creationId xmlns:p14="http://schemas.microsoft.com/office/powerpoint/2010/main" val="1000515806"/>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6"/>
        <p:cNvGrpSpPr/>
        <p:nvPr/>
      </p:nvGrpSpPr>
      <p:grpSpPr>
        <a:xfrm>
          <a:off x="0" y="0"/>
          <a:ext cx="0" cy="0"/>
          <a:chOff x="0" y="0"/>
          <a:chExt cx="0" cy="0"/>
        </a:xfrm>
      </p:grpSpPr>
      <p:sp>
        <p:nvSpPr>
          <p:cNvPr id="17" name="Google Shape;17;p3"/>
          <p:cNvSpPr txBox="1">
            <a:spLocks noGrp="1"/>
          </p:cNvSpPr>
          <p:nvPr>
            <p:ph type="title"/>
          </p:nvPr>
        </p:nvSpPr>
        <p:spPr>
          <a:xfrm>
            <a:off x="1524000" y="1122362"/>
            <a:ext cx="9144000" cy="2387601"/>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SzPts val="4400"/>
              <a:buNone/>
              <a:defRPr sz="6000">
                <a:solidFill>
                  <a:srgbClr val="00000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3"/>
          <p:cNvSpPr txBox="1">
            <a:spLocks noGrp="1"/>
          </p:cNvSpPr>
          <p:nvPr>
            <p:ph type="body" idx="1"/>
          </p:nvPr>
        </p:nvSpPr>
        <p:spPr>
          <a:xfrm>
            <a:off x="1524000" y="3602037"/>
            <a:ext cx="9144000" cy="1655763"/>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1pPr>
            <a:lvl2pPr marL="914400" marR="0" lvl="1" indent="-228600" algn="ctr"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2pPr>
            <a:lvl3pPr marL="1371600" marR="0" lvl="2" indent="-228600" algn="ctr"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3pPr>
            <a:lvl4pPr marL="1828800" marR="0" lvl="3" indent="-228600" algn="ctr"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4pPr>
            <a:lvl5pPr marL="2286000" marR="0" lvl="4" indent="-228600" algn="ctr"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9" name="Google Shape;19;p3"/>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x-none"/>
              <a:t>‹#›</a:t>
            </a:fld>
            <a:endParaRPr/>
          </a:p>
        </p:txBody>
      </p:sp>
    </p:spTree>
    <p:extLst>
      <p:ext uri="{BB962C8B-B14F-4D97-AF65-F5344CB8AC3E}">
        <p14:creationId xmlns:p14="http://schemas.microsoft.com/office/powerpoint/2010/main" val="346788284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Content" type="tx">
  <p:cSld name="Title and Content">
    <p:bg>
      <p:bgPr>
        <a:blipFill>
          <a:blip r:embed="rId2">
            <a:alphaModFix/>
          </a:blip>
          <a:stretch>
            <a:fillRect/>
          </a:stretch>
        </a:blipFill>
        <a:effectLst/>
      </p:bgPr>
    </p:bg>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4400"/>
              <a:buNone/>
              <a:defRPr>
                <a:solidFill>
                  <a:srgbClr val="00000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4"/>
          <p:cNvSpPr txBox="1">
            <a:spLocks noGrp="1"/>
          </p:cNvSpPr>
          <p:nvPr>
            <p:ph type="body" idx="1"/>
          </p:nvPr>
        </p:nvSpPr>
        <p:spPr>
          <a:xfrm>
            <a:off x="952500" y="1825625"/>
            <a:ext cx="10291764" cy="39084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3" name="Google Shape;23;p4"/>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x-none"/>
              <a:t>‹#›</a:t>
            </a:fld>
            <a:endParaRPr/>
          </a:p>
        </p:txBody>
      </p:sp>
    </p:spTree>
    <p:extLst>
      <p:ext uri="{BB962C8B-B14F-4D97-AF65-F5344CB8AC3E}">
        <p14:creationId xmlns:p14="http://schemas.microsoft.com/office/powerpoint/2010/main" val="179929698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952500" y="298450"/>
            <a:ext cx="10291800" cy="1325700"/>
          </a:xfrm>
          <a:prstGeom prst="rect">
            <a:avLst/>
          </a:prstGeom>
          <a:noFill/>
          <a:ln>
            <a:noFill/>
          </a:ln>
        </p:spPr>
        <p:txBody>
          <a:bodyPr spcFirstLastPara="1" wrap="square" lIns="45700" tIns="45700" rIns="45700" bIns="45700" anchor="ctr" anchorCtr="0">
            <a:noAutofit/>
          </a:bodyPr>
          <a:lstStyle>
            <a:lvl1pPr lvl="0" algn="l">
              <a:lnSpc>
                <a:spcPct val="90000"/>
              </a:lnSpc>
              <a:spcBef>
                <a:spcPts val="0"/>
              </a:spcBef>
              <a:spcAft>
                <a:spcPts val="0"/>
              </a:spcAft>
              <a:buSzPts val="4400"/>
              <a:buNone/>
              <a:defRPr>
                <a:solidFill>
                  <a:srgbClr val="000000"/>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endParaRPr/>
          </a:p>
        </p:txBody>
      </p:sp>
      <p:sp>
        <p:nvSpPr>
          <p:cNvPr id="26" name="Google Shape;26;p5"/>
          <p:cNvSpPr txBox="1">
            <a:spLocks noGrp="1"/>
          </p:cNvSpPr>
          <p:nvPr>
            <p:ph type="sldNum" idx="12"/>
          </p:nvPr>
        </p:nvSpPr>
        <p:spPr>
          <a:xfrm>
            <a:off x="11655425" y="6202362"/>
            <a:ext cx="193800" cy="276900"/>
          </a:xfrm>
          <a:prstGeom prst="rect">
            <a:avLst/>
          </a:prstGeom>
          <a:noFill/>
          <a:ln>
            <a:noFill/>
          </a:ln>
        </p:spPr>
        <p:txBody>
          <a:bodyPr spcFirstLastPara="1" wrap="square" lIns="45700" tIns="45700" rIns="45700" bIns="45700" anchor="ctr" anchorCtr="0">
            <a:spAutoFit/>
          </a:bodyPr>
          <a:lstStyle>
            <a:lvl1pPr marL="0" marR="0" lvl="0"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x-none"/>
              <a:t>‹#›</a:t>
            </a:fld>
            <a:endParaRPr sz="1400" b="0">
              <a:latin typeface="Arial"/>
              <a:ea typeface="Arial"/>
              <a:cs typeface="Arial"/>
              <a:sym typeface="Arial"/>
            </a:endParaRPr>
          </a:p>
        </p:txBody>
      </p:sp>
    </p:spTree>
    <p:extLst>
      <p:ext uri="{BB962C8B-B14F-4D97-AF65-F5344CB8AC3E}">
        <p14:creationId xmlns:p14="http://schemas.microsoft.com/office/powerpoint/2010/main" val="25746589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27"/>
        <p:cNvGrpSpPr/>
        <p:nvPr/>
      </p:nvGrpSpPr>
      <p:grpSpPr>
        <a:xfrm>
          <a:off x="0" y="0"/>
          <a:ext cx="0" cy="0"/>
          <a:chOff x="0" y="0"/>
          <a:chExt cx="0" cy="0"/>
        </a:xfrm>
      </p:grpSpPr>
      <p:sp>
        <p:nvSpPr>
          <p:cNvPr id="28" name="Google Shape;28;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4400"/>
              <a:buNone/>
              <a:defRPr>
                <a:solidFill>
                  <a:srgbClr val="00000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6"/>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x-none"/>
              <a:t>‹#›</a:t>
            </a:fld>
            <a:endParaRPr/>
          </a:p>
        </p:txBody>
      </p:sp>
    </p:spTree>
    <p:extLst>
      <p:ext uri="{BB962C8B-B14F-4D97-AF65-F5344CB8AC3E}">
        <p14:creationId xmlns:p14="http://schemas.microsoft.com/office/powerpoint/2010/main" val="119244612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30"/>
        <p:cNvGrpSpPr/>
        <p:nvPr/>
      </p:nvGrpSpPr>
      <p:grpSpPr>
        <a:xfrm>
          <a:off x="0" y="0"/>
          <a:ext cx="0" cy="0"/>
          <a:chOff x="0" y="0"/>
          <a:chExt cx="0" cy="0"/>
        </a:xfrm>
      </p:grpSpPr>
      <p:sp>
        <p:nvSpPr>
          <p:cNvPr id="31" name="Google Shape;31;p7"/>
          <p:cNvSpPr txBox="1">
            <a:spLocks noGrp="1"/>
          </p:cNvSpPr>
          <p:nvPr>
            <p:ph type="title"/>
          </p:nvPr>
        </p:nvSpPr>
        <p:spPr>
          <a:xfrm>
            <a:off x="952500" y="298450"/>
            <a:ext cx="10291800" cy="1325700"/>
          </a:xfrm>
          <a:prstGeom prst="rect">
            <a:avLst/>
          </a:prstGeom>
          <a:noFill/>
          <a:ln>
            <a:noFill/>
          </a:ln>
        </p:spPr>
        <p:txBody>
          <a:bodyPr spcFirstLastPara="1" wrap="square" lIns="45700" tIns="45700" rIns="45700" bIns="45700" anchor="ctr" anchorCtr="0">
            <a:noAutofit/>
          </a:bodyPr>
          <a:lstStyle>
            <a:lvl1pPr lvl="0" algn="l">
              <a:lnSpc>
                <a:spcPct val="90000"/>
              </a:lnSpc>
              <a:spcBef>
                <a:spcPts val="0"/>
              </a:spcBef>
              <a:spcAft>
                <a:spcPts val="0"/>
              </a:spcAft>
              <a:buSzPts val="4400"/>
              <a:buNone/>
              <a:defRPr>
                <a:solidFill>
                  <a:srgbClr val="000000"/>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endParaRPr/>
          </a:p>
        </p:txBody>
      </p:sp>
      <p:sp>
        <p:nvSpPr>
          <p:cNvPr id="32" name="Google Shape;32;p7"/>
          <p:cNvSpPr txBox="1">
            <a:spLocks noGrp="1"/>
          </p:cNvSpPr>
          <p:nvPr>
            <p:ph type="sldNum" idx="12"/>
          </p:nvPr>
        </p:nvSpPr>
        <p:spPr>
          <a:xfrm>
            <a:off x="11655425" y="6202362"/>
            <a:ext cx="193800" cy="276900"/>
          </a:xfrm>
          <a:prstGeom prst="rect">
            <a:avLst/>
          </a:prstGeom>
          <a:noFill/>
          <a:ln>
            <a:noFill/>
          </a:ln>
        </p:spPr>
        <p:txBody>
          <a:bodyPr spcFirstLastPara="1" wrap="square" lIns="45700" tIns="45700" rIns="45700" bIns="45700" anchor="ctr" anchorCtr="0">
            <a:spAutoFit/>
          </a:bodyPr>
          <a:lstStyle>
            <a:lvl1pPr marL="0" marR="0" lvl="0"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x-none"/>
              <a:t>‹#›</a:t>
            </a:fld>
            <a:endParaRPr sz="1400" b="0">
              <a:latin typeface="Arial"/>
              <a:ea typeface="Arial"/>
              <a:cs typeface="Arial"/>
              <a:sym typeface="Arial"/>
            </a:endParaRPr>
          </a:p>
        </p:txBody>
      </p:sp>
    </p:spTree>
    <p:extLst>
      <p:ext uri="{BB962C8B-B14F-4D97-AF65-F5344CB8AC3E}">
        <p14:creationId xmlns:p14="http://schemas.microsoft.com/office/powerpoint/2010/main" val="372143334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36"/>
        <p:cNvGrpSpPr/>
        <p:nvPr/>
      </p:nvGrpSpPr>
      <p:grpSpPr>
        <a:xfrm>
          <a:off x="0" y="0"/>
          <a:ext cx="0" cy="0"/>
          <a:chOff x="0" y="0"/>
          <a:chExt cx="0" cy="0"/>
        </a:xfrm>
      </p:grpSpPr>
      <p:sp>
        <p:nvSpPr>
          <p:cNvPr id="37" name="Google Shape;37;p9"/>
          <p:cNvSpPr txBox="1">
            <a:spLocks noGrp="1"/>
          </p:cNvSpPr>
          <p:nvPr>
            <p:ph type="title"/>
          </p:nvPr>
        </p:nvSpPr>
        <p:spPr>
          <a:xfrm>
            <a:off x="952500" y="298450"/>
            <a:ext cx="10291800" cy="1325700"/>
          </a:xfrm>
          <a:prstGeom prst="rect">
            <a:avLst/>
          </a:prstGeom>
          <a:noFill/>
          <a:ln>
            <a:noFill/>
          </a:ln>
        </p:spPr>
        <p:txBody>
          <a:bodyPr spcFirstLastPara="1" wrap="square" lIns="45700" tIns="45700" rIns="45700" bIns="45700" anchor="ctr" anchorCtr="0">
            <a:noAutofit/>
          </a:bodyPr>
          <a:lstStyle>
            <a:lvl1pPr lvl="0" algn="l">
              <a:lnSpc>
                <a:spcPct val="90000"/>
              </a:lnSpc>
              <a:spcBef>
                <a:spcPts val="0"/>
              </a:spcBef>
              <a:spcAft>
                <a:spcPts val="0"/>
              </a:spcAft>
              <a:buSzPts val="4400"/>
              <a:buNone/>
              <a:defRPr>
                <a:solidFill>
                  <a:srgbClr val="000000"/>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endParaRPr/>
          </a:p>
        </p:txBody>
      </p:sp>
      <p:sp>
        <p:nvSpPr>
          <p:cNvPr id="38" name="Google Shape;38;p9"/>
          <p:cNvSpPr txBox="1">
            <a:spLocks noGrp="1"/>
          </p:cNvSpPr>
          <p:nvPr>
            <p:ph type="sldNum" idx="12"/>
          </p:nvPr>
        </p:nvSpPr>
        <p:spPr>
          <a:xfrm>
            <a:off x="11655425" y="6202362"/>
            <a:ext cx="193800" cy="276900"/>
          </a:xfrm>
          <a:prstGeom prst="rect">
            <a:avLst/>
          </a:prstGeom>
          <a:noFill/>
          <a:ln>
            <a:noFill/>
          </a:ln>
        </p:spPr>
        <p:txBody>
          <a:bodyPr spcFirstLastPara="1" wrap="square" lIns="45700" tIns="45700" rIns="45700" bIns="45700" anchor="ctr" anchorCtr="0">
            <a:spAutoFit/>
          </a:bodyPr>
          <a:lstStyle>
            <a:lvl1pPr marL="0" marR="0" lvl="0"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x-none"/>
              <a:t>‹#›</a:t>
            </a:fld>
            <a:endParaRPr sz="1400" b="0">
              <a:latin typeface="Arial"/>
              <a:ea typeface="Arial"/>
              <a:cs typeface="Arial"/>
              <a:sym typeface="Arial"/>
            </a:endParaRPr>
          </a:p>
        </p:txBody>
      </p:sp>
    </p:spTree>
    <p:extLst>
      <p:ext uri="{BB962C8B-B14F-4D97-AF65-F5344CB8AC3E}">
        <p14:creationId xmlns:p14="http://schemas.microsoft.com/office/powerpoint/2010/main" val="232423277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Only 8">
  <p:cSld name="Title Only 8">
    <p:spTree>
      <p:nvGrpSpPr>
        <p:cNvPr id="1" name="Shape 39"/>
        <p:cNvGrpSpPr/>
        <p:nvPr/>
      </p:nvGrpSpPr>
      <p:grpSpPr>
        <a:xfrm>
          <a:off x="0" y="0"/>
          <a:ext cx="0" cy="0"/>
          <a:chOff x="0" y="0"/>
          <a:chExt cx="0" cy="0"/>
        </a:xfrm>
      </p:grpSpPr>
      <p:sp>
        <p:nvSpPr>
          <p:cNvPr id="40" name="Google Shape;40;p10"/>
          <p:cNvSpPr txBox="1">
            <a:spLocks noGrp="1"/>
          </p:cNvSpPr>
          <p:nvPr>
            <p:ph type="title"/>
          </p:nvPr>
        </p:nvSpPr>
        <p:spPr>
          <a:xfrm>
            <a:off x="952500" y="298450"/>
            <a:ext cx="10291800" cy="1325700"/>
          </a:xfrm>
          <a:prstGeom prst="rect">
            <a:avLst/>
          </a:prstGeom>
          <a:noFill/>
          <a:ln>
            <a:noFill/>
          </a:ln>
        </p:spPr>
        <p:txBody>
          <a:bodyPr spcFirstLastPara="1" wrap="square" lIns="45700" tIns="45700" rIns="45700" bIns="45700" anchor="ctr" anchorCtr="0">
            <a:noAutofit/>
          </a:bodyPr>
          <a:lstStyle>
            <a:lvl1pPr lvl="0" algn="l">
              <a:lnSpc>
                <a:spcPct val="90000"/>
              </a:lnSpc>
              <a:spcBef>
                <a:spcPts val="0"/>
              </a:spcBef>
              <a:spcAft>
                <a:spcPts val="0"/>
              </a:spcAft>
              <a:buSzPts val="4400"/>
              <a:buNone/>
              <a:defRPr>
                <a:solidFill>
                  <a:srgbClr val="000000"/>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endParaRPr/>
          </a:p>
        </p:txBody>
      </p:sp>
      <p:sp>
        <p:nvSpPr>
          <p:cNvPr id="41" name="Google Shape;41;p10"/>
          <p:cNvSpPr txBox="1">
            <a:spLocks noGrp="1"/>
          </p:cNvSpPr>
          <p:nvPr>
            <p:ph type="sldNum" idx="12"/>
          </p:nvPr>
        </p:nvSpPr>
        <p:spPr>
          <a:xfrm>
            <a:off x="11655425" y="6202362"/>
            <a:ext cx="193800" cy="276900"/>
          </a:xfrm>
          <a:prstGeom prst="rect">
            <a:avLst/>
          </a:prstGeom>
          <a:noFill/>
          <a:ln>
            <a:noFill/>
          </a:ln>
        </p:spPr>
        <p:txBody>
          <a:bodyPr spcFirstLastPara="1" wrap="square" lIns="45700" tIns="45700" rIns="45700" bIns="45700" anchor="ctr" anchorCtr="0">
            <a:spAutoFit/>
          </a:bodyPr>
          <a:lstStyle>
            <a:lvl1pPr marL="0" marR="0" lvl="0"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x-none"/>
              <a:t>‹#›</a:t>
            </a:fld>
            <a:endParaRPr sz="1400" b="0">
              <a:latin typeface="Arial"/>
              <a:ea typeface="Arial"/>
              <a:cs typeface="Arial"/>
              <a:sym typeface="Arial"/>
            </a:endParaRPr>
          </a:p>
        </p:txBody>
      </p:sp>
    </p:spTree>
    <p:extLst>
      <p:ext uri="{BB962C8B-B14F-4D97-AF65-F5344CB8AC3E}">
        <p14:creationId xmlns:p14="http://schemas.microsoft.com/office/powerpoint/2010/main" val="30671973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Large phot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CA762E-E85D-47E0-ABB8-03B9F51B41C8}"/>
              </a:ext>
            </a:extLst>
          </p:cNvPr>
          <p:cNvSpPr/>
          <p:nvPr userDrawn="1"/>
        </p:nvSpPr>
        <p:spPr>
          <a:xfrm>
            <a:off x="8103766" y="-18288"/>
            <a:ext cx="4088233" cy="343814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8" name="Rectangle 7">
            <a:extLst>
              <a:ext uri="{FF2B5EF4-FFF2-40B4-BE49-F238E27FC236}">
                <a16:creationId xmlns:a16="http://schemas.microsoft.com/office/drawing/2014/main" id="{3130C0EE-E544-47C7-B9B8-F23B9A0D8AB2}"/>
              </a:ext>
            </a:extLst>
          </p:cNvPr>
          <p:cNvSpPr/>
          <p:nvPr userDrawn="1"/>
        </p:nvSpPr>
        <p:spPr>
          <a:xfrm>
            <a:off x="8103766" y="3419855"/>
            <a:ext cx="4088233" cy="3438145"/>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1" name="Picture Placeholder 16">
            <a:extLst>
              <a:ext uri="{FF2B5EF4-FFF2-40B4-BE49-F238E27FC236}">
                <a16:creationId xmlns:a16="http://schemas.microsoft.com/office/drawing/2014/main" id="{B1BF7C8C-97EB-4578-B1EF-597A4432A0AD}"/>
              </a:ext>
            </a:extLst>
          </p:cNvPr>
          <p:cNvSpPr>
            <a:spLocks noGrp="1"/>
          </p:cNvSpPr>
          <p:nvPr>
            <p:ph type="pic" sz="quarter" idx="13" hasCustomPrompt="1"/>
          </p:nvPr>
        </p:nvSpPr>
        <p:spPr>
          <a:xfrm>
            <a:off x="9107363" y="848423"/>
            <a:ext cx="2111543" cy="1758537"/>
          </a:xfrm>
          <a:prstGeom prst="rect">
            <a:avLst/>
          </a:prstGeom>
        </p:spPr>
        <p:txBody>
          <a:bodyPr/>
          <a:lstStyle>
            <a:lvl1pPr marL="0" indent="0">
              <a:buNone/>
              <a:defRPr sz="1600"/>
            </a:lvl1pPr>
          </a:lstStyle>
          <a:p>
            <a:r>
              <a:rPr lang="nb-NO" err="1"/>
              <a:t>Click</a:t>
            </a:r>
            <a:r>
              <a:rPr lang="nb-NO"/>
              <a:t> to </a:t>
            </a:r>
            <a:r>
              <a:rPr lang="nb-NO" err="1"/>
              <a:t>add</a:t>
            </a:r>
            <a:r>
              <a:rPr lang="nb-NO"/>
              <a:t> </a:t>
            </a:r>
            <a:r>
              <a:rPr lang="nb-NO" err="1"/>
              <a:t>icon</a:t>
            </a:r>
            <a:endParaRPr lang="nb-NO"/>
          </a:p>
        </p:txBody>
      </p:sp>
      <p:sp>
        <p:nvSpPr>
          <p:cNvPr id="3" name="Text Placeholder 2">
            <a:extLst>
              <a:ext uri="{FF2B5EF4-FFF2-40B4-BE49-F238E27FC236}">
                <a16:creationId xmlns:a16="http://schemas.microsoft.com/office/drawing/2014/main" id="{206C1613-42FB-452B-9A85-B3546267AA3C}"/>
              </a:ext>
            </a:extLst>
          </p:cNvPr>
          <p:cNvSpPr>
            <a:spLocks noGrp="1"/>
          </p:cNvSpPr>
          <p:nvPr>
            <p:ph type="body" sz="quarter" idx="17" hasCustomPrompt="1"/>
          </p:nvPr>
        </p:nvSpPr>
        <p:spPr>
          <a:xfrm>
            <a:off x="8554916" y="4706240"/>
            <a:ext cx="3326765" cy="1303337"/>
          </a:xfrm>
          <a:prstGeom prst="rect">
            <a:avLst/>
          </a:prstGeom>
        </p:spPr>
        <p:txBody>
          <a:bodyPr/>
          <a:lstStyle>
            <a:lvl1pPr marL="0" indent="0" algn="ctr">
              <a:buNone/>
              <a:defRPr sz="1800">
                <a:solidFill>
                  <a:schemeClr val="bg1"/>
                </a:solidFill>
                <a:latin typeface="DIN Next LT Pro Bold" panose="020B0803020203050203" pitchFamily="34" charset="0"/>
              </a:defRPr>
            </a:lvl1pPr>
            <a:lvl3pPr marL="914400" indent="0">
              <a:buNone/>
              <a:defRPr sz="1400">
                <a:solidFill>
                  <a:schemeClr val="bg1"/>
                </a:solidFill>
                <a:latin typeface="Verdana Pro" panose="020B0604030504040204" pitchFamily="34" charset="0"/>
              </a:defRPr>
            </a:lvl3pPr>
          </a:lstStyle>
          <a:p>
            <a:pPr lvl="0"/>
            <a:r>
              <a:rPr lang="en-US"/>
              <a:t>Place quotation or short text here. </a:t>
            </a:r>
          </a:p>
        </p:txBody>
      </p:sp>
      <p:sp useBgFill="1">
        <p:nvSpPr>
          <p:cNvPr id="9" name="Picture Placeholder 16">
            <a:extLst>
              <a:ext uri="{FF2B5EF4-FFF2-40B4-BE49-F238E27FC236}">
                <a16:creationId xmlns:a16="http://schemas.microsoft.com/office/drawing/2014/main" id="{328E6CF7-0061-4D73-825D-0349600B25DB}"/>
              </a:ext>
            </a:extLst>
          </p:cNvPr>
          <p:cNvSpPr>
            <a:spLocks noGrp="1" noChangeAspect="1"/>
          </p:cNvSpPr>
          <p:nvPr>
            <p:ph type="pic" sz="quarter" idx="18"/>
          </p:nvPr>
        </p:nvSpPr>
        <p:spPr>
          <a:xfrm>
            <a:off x="0" y="-18288"/>
            <a:ext cx="8163256" cy="6876288"/>
          </a:xfrm>
          <a:prstGeom prst="rect">
            <a:avLst/>
          </a:prstGeom>
        </p:spPr>
        <p:txBody>
          <a:bodyPr/>
          <a:lstStyle>
            <a:lvl1pPr marL="0" indent="0">
              <a:buNone/>
              <a:defRPr sz="1600"/>
            </a:lvl1pPr>
          </a:lstStyle>
          <a:p>
            <a:r>
              <a:rPr lang="en-US"/>
              <a:t>Click icon to add picture</a:t>
            </a:r>
            <a:endParaRPr lang="nb-NO"/>
          </a:p>
        </p:txBody>
      </p:sp>
    </p:spTree>
    <p:extLst>
      <p:ext uri="{BB962C8B-B14F-4D97-AF65-F5344CB8AC3E}">
        <p14:creationId xmlns:p14="http://schemas.microsoft.com/office/powerpoint/2010/main" val="245365169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matchingName="1_Photo">
  <p:cSld name="1_Photo">
    <p:spTree>
      <p:nvGrpSpPr>
        <p:cNvPr id="1" name="Shape 42"/>
        <p:cNvGrpSpPr/>
        <p:nvPr/>
      </p:nvGrpSpPr>
      <p:grpSpPr>
        <a:xfrm>
          <a:off x="0" y="0"/>
          <a:ext cx="0" cy="0"/>
          <a:chOff x="0" y="0"/>
          <a:chExt cx="0" cy="0"/>
        </a:xfrm>
      </p:grpSpPr>
      <p:sp>
        <p:nvSpPr>
          <p:cNvPr id="43" name="Google Shape;43;p11"/>
          <p:cNvSpPr>
            <a:spLocks noGrp="1"/>
          </p:cNvSpPr>
          <p:nvPr>
            <p:ph type="pic" idx="2"/>
          </p:nvPr>
        </p:nvSpPr>
        <p:spPr>
          <a:xfrm>
            <a:off x="0" y="0"/>
            <a:ext cx="12192000" cy="6858000"/>
          </a:xfrm>
          <a:prstGeom prst="rect">
            <a:avLst/>
          </a:prstGeom>
          <a:noFill/>
          <a:ln>
            <a:noFill/>
          </a:ln>
        </p:spPr>
      </p:sp>
    </p:spTree>
    <p:extLst>
      <p:ext uri="{BB962C8B-B14F-4D97-AF65-F5344CB8AC3E}">
        <p14:creationId xmlns:p14="http://schemas.microsoft.com/office/powerpoint/2010/main" val="117471322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Emty ">
  <p:cSld name="Emty ">
    <p:spTree>
      <p:nvGrpSpPr>
        <p:cNvPr id="1" name="Shape 44"/>
        <p:cNvGrpSpPr/>
        <p:nvPr/>
      </p:nvGrpSpPr>
      <p:grpSpPr>
        <a:xfrm>
          <a:off x="0" y="0"/>
          <a:ext cx="0" cy="0"/>
          <a:chOff x="0" y="0"/>
          <a:chExt cx="0" cy="0"/>
        </a:xfrm>
      </p:grpSpPr>
    </p:spTree>
    <p:extLst>
      <p:ext uri="{BB962C8B-B14F-4D97-AF65-F5344CB8AC3E}">
        <p14:creationId xmlns:p14="http://schemas.microsoft.com/office/powerpoint/2010/main" val="7549159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Deloverskrift" type="secHead">
  <p:cSld name="Deloverskrift">
    <p:bg>
      <p:bgPr>
        <a:solidFill>
          <a:srgbClr val="E8423B"/>
        </a:solidFill>
        <a:effectLst/>
      </p:bgPr>
    </p:bg>
    <p:spTree>
      <p:nvGrpSpPr>
        <p:cNvPr id="1" name="Shape 45"/>
        <p:cNvGrpSpPr/>
        <p:nvPr/>
      </p:nvGrpSpPr>
      <p:grpSpPr>
        <a:xfrm>
          <a:off x="0" y="0"/>
          <a:ext cx="0" cy="0"/>
          <a:chOff x="0" y="0"/>
          <a:chExt cx="0" cy="0"/>
        </a:xfrm>
      </p:grpSpPr>
      <p:sp>
        <p:nvSpPr>
          <p:cNvPr id="46" name="Google Shape;46;p13"/>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6000"/>
              <a:buFont typeface="Calibri"/>
              <a:buNone/>
              <a:defRPr sz="6000" b="1">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13"/>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9pPr>
          </a:lstStyle>
          <a:p>
            <a:endParaRPr/>
          </a:p>
        </p:txBody>
      </p:sp>
      <p:sp>
        <p:nvSpPr>
          <p:cNvPr id="48" name="Google Shape;48;p13"/>
          <p:cNvSpPr txBox="1"/>
          <p:nvPr/>
        </p:nvSpPr>
        <p:spPr>
          <a:xfrm>
            <a:off x="0" y="-246221"/>
            <a:ext cx="3693000" cy="246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x-none" sz="1000" b="1" i="0" u="none" strike="noStrike" cap="none">
                <a:solidFill>
                  <a:schemeClr val="dk1"/>
                </a:solidFill>
                <a:latin typeface="Calibri"/>
                <a:ea typeface="Calibri"/>
                <a:cs typeface="Calibri"/>
                <a:sym typeface="Calibri"/>
              </a:rPr>
              <a:t>Tittelside II</a:t>
            </a:r>
            <a:endParaRPr sz="1400" b="0" i="0" u="none" strike="noStrike" cap="none">
              <a:solidFill>
                <a:srgbClr val="000000"/>
              </a:solidFill>
              <a:latin typeface="Arial"/>
              <a:ea typeface="Arial"/>
              <a:cs typeface="Arial"/>
              <a:sym typeface="Arial"/>
            </a:endParaRPr>
          </a:p>
        </p:txBody>
      </p:sp>
      <p:pic>
        <p:nvPicPr>
          <p:cNvPr id="49" name="Google Shape;49;p13"/>
          <p:cNvPicPr preferRelativeResize="0"/>
          <p:nvPr/>
        </p:nvPicPr>
        <p:blipFill rotWithShape="1">
          <a:blip r:embed="rId2">
            <a:alphaModFix/>
          </a:blip>
          <a:srcRect/>
          <a:stretch/>
        </p:blipFill>
        <p:spPr>
          <a:xfrm>
            <a:off x="10788502" y="203052"/>
            <a:ext cx="1130594" cy="1130594"/>
          </a:xfrm>
          <a:prstGeom prst="rect">
            <a:avLst/>
          </a:prstGeom>
          <a:noFill/>
          <a:ln>
            <a:noFill/>
          </a:ln>
        </p:spPr>
      </p:pic>
    </p:spTree>
    <p:extLst>
      <p:ext uri="{BB962C8B-B14F-4D97-AF65-F5344CB8AC3E}">
        <p14:creationId xmlns:p14="http://schemas.microsoft.com/office/powerpoint/2010/main" val="3903771274"/>
      </p:ext>
    </p:extLst>
  </p:cSld>
  <p:clrMapOvr>
    <a:masterClrMapping/>
  </p:clrMapOvr>
  <p:transition spd="slow">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1_One Phrase">
  <p:cSld name="1_One Phrase">
    <p:spTree>
      <p:nvGrpSpPr>
        <p:cNvPr id="1" name="Shape 50"/>
        <p:cNvGrpSpPr/>
        <p:nvPr/>
      </p:nvGrpSpPr>
      <p:grpSpPr>
        <a:xfrm>
          <a:off x="0" y="0"/>
          <a:ext cx="0" cy="0"/>
          <a:chOff x="0" y="0"/>
          <a:chExt cx="0" cy="0"/>
        </a:xfrm>
      </p:grpSpPr>
      <p:sp>
        <p:nvSpPr>
          <p:cNvPr id="51" name="Google Shape;51;p14"/>
          <p:cNvSpPr/>
          <p:nvPr/>
        </p:nvSpPr>
        <p:spPr>
          <a:xfrm>
            <a:off x="0" y="-9144"/>
            <a:ext cx="12192000" cy="6867144"/>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52" name="Google Shape;52;p14"/>
          <p:cNvSpPr txBox="1">
            <a:spLocks noGrp="1"/>
          </p:cNvSpPr>
          <p:nvPr>
            <p:ph type="title"/>
          </p:nvPr>
        </p:nvSpPr>
        <p:spPr>
          <a:xfrm>
            <a:off x="483327" y="2545159"/>
            <a:ext cx="11225346" cy="1758537"/>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4000"/>
              <a:buFont typeface="Arial"/>
              <a:buNone/>
              <a:defRPr sz="40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2648228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Only 9">
  <p:cSld name="Title Only 9">
    <p:spTree>
      <p:nvGrpSpPr>
        <p:cNvPr id="1" name="Shape 53"/>
        <p:cNvGrpSpPr/>
        <p:nvPr/>
      </p:nvGrpSpPr>
      <p:grpSpPr>
        <a:xfrm>
          <a:off x="0" y="0"/>
          <a:ext cx="0" cy="0"/>
          <a:chOff x="0" y="0"/>
          <a:chExt cx="0" cy="0"/>
        </a:xfrm>
      </p:grpSpPr>
      <p:sp>
        <p:nvSpPr>
          <p:cNvPr id="54" name="Google Shape;54;p15"/>
          <p:cNvSpPr txBox="1">
            <a:spLocks noGrp="1"/>
          </p:cNvSpPr>
          <p:nvPr>
            <p:ph type="title"/>
          </p:nvPr>
        </p:nvSpPr>
        <p:spPr>
          <a:xfrm>
            <a:off x="952500" y="298450"/>
            <a:ext cx="10291800" cy="1325700"/>
          </a:xfrm>
          <a:prstGeom prst="rect">
            <a:avLst/>
          </a:prstGeom>
          <a:noFill/>
          <a:ln>
            <a:noFill/>
          </a:ln>
        </p:spPr>
        <p:txBody>
          <a:bodyPr spcFirstLastPara="1" wrap="square" lIns="45700" tIns="45700" rIns="45700" bIns="45700" anchor="ctr" anchorCtr="0">
            <a:noAutofit/>
          </a:bodyPr>
          <a:lstStyle>
            <a:lvl1pPr lvl="0" algn="l">
              <a:lnSpc>
                <a:spcPct val="90000"/>
              </a:lnSpc>
              <a:spcBef>
                <a:spcPts val="0"/>
              </a:spcBef>
              <a:spcAft>
                <a:spcPts val="0"/>
              </a:spcAft>
              <a:buSzPts val="4400"/>
              <a:buNone/>
              <a:defRPr>
                <a:solidFill>
                  <a:srgbClr val="000000"/>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endParaRPr/>
          </a:p>
        </p:txBody>
      </p:sp>
      <p:sp>
        <p:nvSpPr>
          <p:cNvPr id="55" name="Google Shape;55;p15"/>
          <p:cNvSpPr txBox="1">
            <a:spLocks noGrp="1"/>
          </p:cNvSpPr>
          <p:nvPr>
            <p:ph type="sldNum" idx="12"/>
          </p:nvPr>
        </p:nvSpPr>
        <p:spPr>
          <a:xfrm>
            <a:off x="11655425" y="6202362"/>
            <a:ext cx="193800" cy="276900"/>
          </a:xfrm>
          <a:prstGeom prst="rect">
            <a:avLst/>
          </a:prstGeom>
          <a:noFill/>
          <a:ln>
            <a:noFill/>
          </a:ln>
        </p:spPr>
        <p:txBody>
          <a:bodyPr spcFirstLastPara="1" wrap="square" lIns="45700" tIns="45700" rIns="45700" bIns="45700" anchor="ctr" anchorCtr="0">
            <a:spAutoFit/>
          </a:bodyPr>
          <a:lstStyle>
            <a:lvl1pPr marL="0" marR="0" lvl="0"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x-none"/>
              <a:t>‹#›</a:t>
            </a:fld>
            <a:endParaRPr sz="1400" b="0">
              <a:latin typeface="Arial"/>
              <a:ea typeface="Arial"/>
              <a:cs typeface="Arial"/>
              <a:sym typeface="Arial"/>
            </a:endParaRPr>
          </a:p>
        </p:txBody>
      </p:sp>
    </p:spTree>
    <p:extLst>
      <p:ext uri="{BB962C8B-B14F-4D97-AF65-F5344CB8AC3E}">
        <p14:creationId xmlns:p14="http://schemas.microsoft.com/office/powerpoint/2010/main" val="168898632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56"/>
        <p:cNvGrpSpPr/>
        <p:nvPr/>
      </p:nvGrpSpPr>
      <p:grpSpPr>
        <a:xfrm>
          <a:off x="0" y="0"/>
          <a:ext cx="0" cy="0"/>
          <a:chOff x="0" y="0"/>
          <a:chExt cx="0" cy="0"/>
        </a:xfrm>
      </p:grpSpPr>
      <p:sp>
        <p:nvSpPr>
          <p:cNvPr id="57" name="Google Shape;57;p16"/>
          <p:cNvSpPr txBox="1">
            <a:spLocks noGrp="1"/>
          </p:cNvSpPr>
          <p:nvPr>
            <p:ph type="title"/>
          </p:nvPr>
        </p:nvSpPr>
        <p:spPr>
          <a:xfrm>
            <a:off x="952500" y="298450"/>
            <a:ext cx="10291800" cy="1325700"/>
          </a:xfrm>
          <a:prstGeom prst="rect">
            <a:avLst/>
          </a:prstGeom>
          <a:noFill/>
          <a:ln>
            <a:noFill/>
          </a:ln>
        </p:spPr>
        <p:txBody>
          <a:bodyPr spcFirstLastPara="1" wrap="square" lIns="45700" tIns="45700" rIns="45700" bIns="45700" anchor="ctr" anchorCtr="0">
            <a:noAutofit/>
          </a:bodyPr>
          <a:lstStyle>
            <a:lvl1pPr lvl="0" algn="l">
              <a:lnSpc>
                <a:spcPct val="90000"/>
              </a:lnSpc>
              <a:spcBef>
                <a:spcPts val="0"/>
              </a:spcBef>
              <a:spcAft>
                <a:spcPts val="0"/>
              </a:spcAft>
              <a:buSzPts val="4400"/>
              <a:buNone/>
              <a:defRPr>
                <a:solidFill>
                  <a:srgbClr val="000000"/>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endParaRPr/>
          </a:p>
        </p:txBody>
      </p:sp>
      <p:sp>
        <p:nvSpPr>
          <p:cNvPr id="58" name="Google Shape;58;p16"/>
          <p:cNvSpPr txBox="1">
            <a:spLocks noGrp="1"/>
          </p:cNvSpPr>
          <p:nvPr>
            <p:ph type="sldNum" idx="12"/>
          </p:nvPr>
        </p:nvSpPr>
        <p:spPr>
          <a:xfrm>
            <a:off x="11655425" y="6202362"/>
            <a:ext cx="193800" cy="276900"/>
          </a:xfrm>
          <a:prstGeom prst="rect">
            <a:avLst/>
          </a:prstGeom>
          <a:noFill/>
          <a:ln>
            <a:noFill/>
          </a:ln>
        </p:spPr>
        <p:txBody>
          <a:bodyPr spcFirstLastPara="1" wrap="square" lIns="45700" tIns="45700" rIns="45700" bIns="45700" anchor="ctr" anchorCtr="0">
            <a:spAutoFit/>
          </a:bodyPr>
          <a:lstStyle>
            <a:lvl1pPr marL="0" marR="0" lvl="0"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x-none"/>
              <a:t>‹#›</a:t>
            </a:fld>
            <a:endParaRPr sz="1400" b="0">
              <a:latin typeface="Arial"/>
              <a:ea typeface="Arial"/>
              <a:cs typeface="Arial"/>
              <a:sym typeface="Arial"/>
            </a:endParaRPr>
          </a:p>
        </p:txBody>
      </p:sp>
    </p:spTree>
    <p:extLst>
      <p:ext uri="{BB962C8B-B14F-4D97-AF65-F5344CB8AC3E}">
        <p14:creationId xmlns:p14="http://schemas.microsoft.com/office/powerpoint/2010/main" val="74111445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59"/>
        <p:cNvGrpSpPr/>
        <p:nvPr/>
      </p:nvGrpSpPr>
      <p:grpSpPr>
        <a:xfrm>
          <a:off x="0" y="0"/>
          <a:ext cx="0" cy="0"/>
          <a:chOff x="0" y="0"/>
          <a:chExt cx="0" cy="0"/>
        </a:xfrm>
      </p:grpSpPr>
      <p:sp>
        <p:nvSpPr>
          <p:cNvPr id="60" name="Google Shape;60;p17"/>
          <p:cNvSpPr txBox="1">
            <a:spLocks noGrp="1"/>
          </p:cNvSpPr>
          <p:nvPr>
            <p:ph type="title"/>
          </p:nvPr>
        </p:nvSpPr>
        <p:spPr>
          <a:xfrm>
            <a:off x="952500" y="298450"/>
            <a:ext cx="10291800" cy="1325700"/>
          </a:xfrm>
          <a:prstGeom prst="rect">
            <a:avLst/>
          </a:prstGeom>
          <a:noFill/>
          <a:ln>
            <a:noFill/>
          </a:ln>
        </p:spPr>
        <p:txBody>
          <a:bodyPr spcFirstLastPara="1" wrap="square" lIns="45700" tIns="45700" rIns="45700" bIns="45700" anchor="ctr" anchorCtr="0">
            <a:noAutofit/>
          </a:bodyPr>
          <a:lstStyle>
            <a:lvl1pPr lvl="0" algn="l">
              <a:lnSpc>
                <a:spcPct val="90000"/>
              </a:lnSpc>
              <a:spcBef>
                <a:spcPts val="0"/>
              </a:spcBef>
              <a:spcAft>
                <a:spcPts val="0"/>
              </a:spcAft>
              <a:buSzPts val="4400"/>
              <a:buNone/>
              <a:defRPr>
                <a:solidFill>
                  <a:srgbClr val="000000"/>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endParaRPr/>
          </a:p>
        </p:txBody>
      </p:sp>
      <p:sp>
        <p:nvSpPr>
          <p:cNvPr id="61" name="Google Shape;61;p17"/>
          <p:cNvSpPr txBox="1">
            <a:spLocks noGrp="1"/>
          </p:cNvSpPr>
          <p:nvPr>
            <p:ph type="sldNum" idx="12"/>
          </p:nvPr>
        </p:nvSpPr>
        <p:spPr>
          <a:xfrm>
            <a:off x="11655425" y="6202362"/>
            <a:ext cx="193800" cy="276900"/>
          </a:xfrm>
          <a:prstGeom prst="rect">
            <a:avLst/>
          </a:prstGeom>
          <a:noFill/>
          <a:ln>
            <a:noFill/>
          </a:ln>
        </p:spPr>
        <p:txBody>
          <a:bodyPr spcFirstLastPara="1" wrap="square" lIns="45700" tIns="45700" rIns="45700" bIns="45700" anchor="ctr" anchorCtr="0">
            <a:spAutoFit/>
          </a:bodyPr>
          <a:lstStyle>
            <a:lvl1pPr marL="0" marR="0" lvl="0"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x-none"/>
              <a:t>‹#›</a:t>
            </a:fld>
            <a:endParaRPr sz="1400" b="0">
              <a:latin typeface="Arial"/>
              <a:ea typeface="Arial"/>
              <a:cs typeface="Arial"/>
              <a:sym typeface="Arial"/>
            </a:endParaRPr>
          </a:p>
        </p:txBody>
      </p:sp>
    </p:spTree>
    <p:extLst>
      <p:ext uri="{BB962C8B-B14F-4D97-AF65-F5344CB8AC3E}">
        <p14:creationId xmlns:p14="http://schemas.microsoft.com/office/powerpoint/2010/main" val="302114982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page">
  <p:cSld name="Title page">
    <p:spTree>
      <p:nvGrpSpPr>
        <p:cNvPr id="1" name="Shape 62"/>
        <p:cNvGrpSpPr/>
        <p:nvPr/>
      </p:nvGrpSpPr>
      <p:grpSpPr>
        <a:xfrm>
          <a:off x="0" y="0"/>
          <a:ext cx="0" cy="0"/>
          <a:chOff x="0" y="0"/>
          <a:chExt cx="0" cy="0"/>
        </a:xfrm>
      </p:grpSpPr>
      <p:sp>
        <p:nvSpPr>
          <p:cNvPr id="63" name="Google Shape;63;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9pPr>
          </a:lstStyle>
          <a:p>
            <a:endParaRPr/>
          </a:p>
        </p:txBody>
      </p:sp>
      <p:sp>
        <p:nvSpPr>
          <p:cNvPr id="64" name="Google Shape;64;p18"/>
          <p:cNvSpPr/>
          <p:nvPr/>
        </p:nvSpPr>
        <p:spPr>
          <a:xfrm>
            <a:off x="444" y="3447240"/>
            <a:ext cx="4079332" cy="3438144"/>
          </a:xfrm>
          <a:prstGeom prst="rect">
            <a:avLst/>
          </a:prstGeom>
          <a:solidFill>
            <a:srgbClr val="F8D8A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65" name="Google Shape;65;p18"/>
          <p:cNvSpPr/>
          <p:nvPr/>
        </p:nvSpPr>
        <p:spPr>
          <a:xfrm>
            <a:off x="8150948" y="3447239"/>
            <a:ext cx="4041052" cy="3438144"/>
          </a:xfrm>
          <a:prstGeom prst="rect">
            <a:avLst/>
          </a:prstGeom>
          <a:solidFill>
            <a:srgbClr val="5A005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66" name="Google Shape;66;p18"/>
          <p:cNvSpPr/>
          <p:nvPr/>
        </p:nvSpPr>
        <p:spPr>
          <a:xfrm>
            <a:off x="444" y="0"/>
            <a:ext cx="4079332" cy="3447669"/>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67" name="Google Shape;67;p18"/>
          <p:cNvSpPr>
            <a:spLocks noGrp="1"/>
          </p:cNvSpPr>
          <p:nvPr>
            <p:ph type="pic" idx="2"/>
          </p:nvPr>
        </p:nvSpPr>
        <p:spPr>
          <a:xfrm>
            <a:off x="4077056" y="3455190"/>
            <a:ext cx="4073892" cy="3417599"/>
          </a:xfrm>
          <a:prstGeom prst="rect">
            <a:avLst/>
          </a:prstGeom>
          <a:noFill/>
          <a:ln>
            <a:noFill/>
          </a:ln>
        </p:spPr>
      </p:sp>
      <p:pic>
        <p:nvPicPr>
          <p:cNvPr id="68" name="Google Shape;68;p18"/>
          <p:cNvPicPr preferRelativeResize="0"/>
          <p:nvPr/>
        </p:nvPicPr>
        <p:blipFill rotWithShape="1">
          <a:blip r:embed="rId2">
            <a:alphaModFix/>
          </a:blip>
          <a:srcRect/>
          <a:stretch/>
        </p:blipFill>
        <p:spPr>
          <a:xfrm>
            <a:off x="9013506" y="4636940"/>
            <a:ext cx="2439094" cy="1173141"/>
          </a:xfrm>
          <a:prstGeom prst="rect">
            <a:avLst/>
          </a:prstGeom>
          <a:noFill/>
          <a:ln>
            <a:noFill/>
          </a:ln>
        </p:spPr>
      </p:pic>
      <p:sp>
        <p:nvSpPr>
          <p:cNvPr id="69" name="Google Shape;69;p18"/>
          <p:cNvSpPr txBox="1">
            <a:spLocks noGrp="1"/>
          </p:cNvSpPr>
          <p:nvPr>
            <p:ph type="title"/>
          </p:nvPr>
        </p:nvSpPr>
        <p:spPr>
          <a:xfrm>
            <a:off x="4558937" y="1658983"/>
            <a:ext cx="7408816" cy="1523616"/>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4400"/>
              <a:buFont typeface="Arial"/>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91511272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Bulletpoints 1">
  <p:cSld name="Bulletpoints 1">
    <p:spTree>
      <p:nvGrpSpPr>
        <p:cNvPr id="1" name="Shape 70"/>
        <p:cNvGrpSpPr/>
        <p:nvPr/>
      </p:nvGrpSpPr>
      <p:grpSpPr>
        <a:xfrm>
          <a:off x="0" y="0"/>
          <a:ext cx="0" cy="0"/>
          <a:chOff x="0" y="0"/>
          <a:chExt cx="0" cy="0"/>
        </a:xfrm>
      </p:grpSpPr>
      <p:sp>
        <p:nvSpPr>
          <p:cNvPr id="71" name="Google Shape;71;p19"/>
          <p:cNvSpPr/>
          <p:nvPr/>
        </p:nvSpPr>
        <p:spPr>
          <a:xfrm>
            <a:off x="-28875" y="-18288"/>
            <a:ext cx="4079332" cy="3438144"/>
          </a:xfrm>
          <a:prstGeom prst="rect">
            <a:avLst/>
          </a:prstGeom>
          <a:solidFill>
            <a:srgbClr val="2CBDB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72" name="Google Shape;72;p19"/>
          <p:cNvSpPr/>
          <p:nvPr/>
        </p:nvSpPr>
        <p:spPr>
          <a:xfrm>
            <a:off x="-28875" y="3419856"/>
            <a:ext cx="4079332" cy="3438144"/>
          </a:xfrm>
          <a:prstGeom prst="rect">
            <a:avLst/>
          </a:prstGeom>
          <a:solidFill>
            <a:srgbClr val="5A005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73" name="Google Shape;73;p19"/>
          <p:cNvSpPr>
            <a:spLocks noGrp="1"/>
          </p:cNvSpPr>
          <p:nvPr>
            <p:ph type="pic" idx="2"/>
          </p:nvPr>
        </p:nvSpPr>
        <p:spPr>
          <a:xfrm>
            <a:off x="974721" y="848423"/>
            <a:ext cx="2111543" cy="1758537"/>
          </a:xfrm>
          <a:prstGeom prst="rect">
            <a:avLst/>
          </a:prstGeom>
          <a:noFill/>
          <a:ln>
            <a:noFill/>
          </a:ln>
        </p:spPr>
      </p:sp>
      <p:sp>
        <p:nvSpPr>
          <p:cNvPr id="74" name="Google Shape;74;p19"/>
          <p:cNvSpPr txBox="1">
            <a:spLocks noGrp="1"/>
          </p:cNvSpPr>
          <p:nvPr>
            <p:ph type="body" idx="1"/>
          </p:nvPr>
        </p:nvSpPr>
        <p:spPr>
          <a:xfrm>
            <a:off x="5124449" y="2606960"/>
            <a:ext cx="6715125" cy="3581400"/>
          </a:xfrm>
          <a:prstGeom prst="rect">
            <a:avLst/>
          </a:prstGeom>
          <a:noFill/>
          <a:ln>
            <a:noFill/>
          </a:ln>
        </p:spPr>
        <p:txBody>
          <a:bodyPr spcFirstLastPara="1" wrap="square" lIns="91425" tIns="45700" rIns="91425" bIns="45700" anchor="t" anchorCtr="0">
            <a:noAutofit/>
          </a:bodyPr>
          <a:lstStyle>
            <a:lvl1pPr marL="457200" marR="0" lvl="0" indent="-355600" algn="l" rtl="0">
              <a:lnSpc>
                <a:spcPct val="90000"/>
              </a:lnSpc>
              <a:spcBef>
                <a:spcPts val="10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endParaRPr/>
          </a:p>
        </p:txBody>
      </p:sp>
      <p:sp>
        <p:nvSpPr>
          <p:cNvPr id="75" name="Google Shape;75;p19"/>
          <p:cNvSpPr txBox="1">
            <a:spLocks noGrp="1"/>
          </p:cNvSpPr>
          <p:nvPr>
            <p:ph type="body" idx="3"/>
          </p:nvPr>
        </p:nvSpPr>
        <p:spPr>
          <a:xfrm>
            <a:off x="422274" y="4885023"/>
            <a:ext cx="3326765" cy="130333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228600" algn="l" rtl="0">
              <a:lnSpc>
                <a:spcPct val="90000"/>
              </a:lnSpc>
              <a:spcBef>
                <a:spcPts val="50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endParaRPr/>
          </a:p>
        </p:txBody>
      </p:sp>
      <p:sp>
        <p:nvSpPr>
          <p:cNvPr id="76" name="Google Shape;76;p19"/>
          <p:cNvSpPr txBox="1">
            <a:spLocks noGrp="1"/>
          </p:cNvSpPr>
          <p:nvPr>
            <p:ph type="title"/>
          </p:nvPr>
        </p:nvSpPr>
        <p:spPr>
          <a:xfrm>
            <a:off x="5107671" y="848423"/>
            <a:ext cx="6731903" cy="17585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4000"/>
              <a:buFont typeface="Arial"/>
              <a:buNone/>
              <a:defRPr sz="4000" b="1">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95488549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Bulletpoints 2">
  <p:cSld name="Bulletpoints 2">
    <p:spTree>
      <p:nvGrpSpPr>
        <p:cNvPr id="1" name="Shape 77"/>
        <p:cNvGrpSpPr/>
        <p:nvPr/>
      </p:nvGrpSpPr>
      <p:grpSpPr>
        <a:xfrm>
          <a:off x="0" y="0"/>
          <a:ext cx="0" cy="0"/>
          <a:chOff x="0" y="0"/>
          <a:chExt cx="0" cy="0"/>
        </a:xfrm>
      </p:grpSpPr>
      <p:sp>
        <p:nvSpPr>
          <p:cNvPr id="78" name="Google Shape;78;p20"/>
          <p:cNvSpPr/>
          <p:nvPr/>
        </p:nvSpPr>
        <p:spPr>
          <a:xfrm>
            <a:off x="0" y="-16476"/>
            <a:ext cx="4079332" cy="3438144"/>
          </a:xfrm>
          <a:prstGeom prst="rect">
            <a:avLst/>
          </a:prstGeom>
          <a:solidFill>
            <a:srgbClr val="5A005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79" name="Google Shape;79;p20"/>
          <p:cNvSpPr txBox="1">
            <a:spLocks noGrp="1"/>
          </p:cNvSpPr>
          <p:nvPr>
            <p:ph type="body" idx="1"/>
          </p:nvPr>
        </p:nvSpPr>
        <p:spPr>
          <a:xfrm>
            <a:off x="422274" y="1286384"/>
            <a:ext cx="3326765" cy="130333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228600" algn="l" rtl="0">
              <a:lnSpc>
                <a:spcPct val="90000"/>
              </a:lnSpc>
              <a:spcBef>
                <a:spcPts val="50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endParaRPr/>
          </a:p>
        </p:txBody>
      </p:sp>
      <p:sp>
        <p:nvSpPr>
          <p:cNvPr id="80" name="Google Shape;80;p20"/>
          <p:cNvSpPr>
            <a:spLocks noGrp="1"/>
          </p:cNvSpPr>
          <p:nvPr>
            <p:ph type="pic" idx="2"/>
          </p:nvPr>
        </p:nvSpPr>
        <p:spPr>
          <a:xfrm>
            <a:off x="0" y="3419856"/>
            <a:ext cx="4079332" cy="3438144"/>
          </a:xfrm>
          <a:prstGeom prst="rect">
            <a:avLst/>
          </a:prstGeom>
          <a:noFill/>
          <a:ln>
            <a:noFill/>
          </a:ln>
        </p:spPr>
      </p:sp>
      <p:sp>
        <p:nvSpPr>
          <p:cNvPr id="81" name="Google Shape;81;p20"/>
          <p:cNvSpPr txBox="1">
            <a:spLocks noGrp="1"/>
          </p:cNvSpPr>
          <p:nvPr>
            <p:ph type="body" idx="3"/>
          </p:nvPr>
        </p:nvSpPr>
        <p:spPr>
          <a:xfrm>
            <a:off x="5124449" y="2606960"/>
            <a:ext cx="6715125" cy="3581400"/>
          </a:xfrm>
          <a:prstGeom prst="rect">
            <a:avLst/>
          </a:prstGeom>
          <a:noFill/>
          <a:ln>
            <a:noFill/>
          </a:ln>
        </p:spPr>
        <p:txBody>
          <a:bodyPr spcFirstLastPara="1" wrap="square" lIns="91425" tIns="45700" rIns="91425" bIns="45700" anchor="t" anchorCtr="0">
            <a:noAutofit/>
          </a:bodyPr>
          <a:lstStyle>
            <a:lvl1pPr marL="457200" marR="0" lvl="0" indent="-355600" algn="l" rtl="0">
              <a:lnSpc>
                <a:spcPct val="90000"/>
              </a:lnSpc>
              <a:spcBef>
                <a:spcPts val="10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endParaRPr/>
          </a:p>
        </p:txBody>
      </p:sp>
      <p:sp>
        <p:nvSpPr>
          <p:cNvPr id="82" name="Google Shape;82;p20"/>
          <p:cNvSpPr txBox="1">
            <a:spLocks noGrp="1"/>
          </p:cNvSpPr>
          <p:nvPr>
            <p:ph type="title"/>
          </p:nvPr>
        </p:nvSpPr>
        <p:spPr>
          <a:xfrm>
            <a:off x="5107671" y="848423"/>
            <a:ext cx="6731903" cy="17585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4000"/>
              <a:buFont typeface="Arial"/>
              <a:buNone/>
              <a:defRPr sz="4000" b="1">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7088805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Large photo">
    <p:spTree>
      <p:nvGrpSpPr>
        <p:cNvPr id="1" name=""/>
        <p:cNvGrpSpPr/>
        <p:nvPr/>
      </p:nvGrpSpPr>
      <p:grpSpPr>
        <a:xfrm>
          <a:off x="0" y="0"/>
          <a:ext cx="0" cy="0"/>
          <a:chOff x="0" y="0"/>
          <a:chExt cx="0" cy="0"/>
        </a:xfrm>
      </p:grpSpPr>
      <p:sp useBgFill="1">
        <p:nvSpPr>
          <p:cNvPr id="9" name="Picture Placeholder 16">
            <a:extLst>
              <a:ext uri="{FF2B5EF4-FFF2-40B4-BE49-F238E27FC236}">
                <a16:creationId xmlns:a16="http://schemas.microsoft.com/office/drawing/2014/main" id="{328E6CF7-0061-4D73-825D-0349600B25DB}"/>
              </a:ext>
            </a:extLst>
          </p:cNvPr>
          <p:cNvSpPr>
            <a:spLocks noGrp="1" noChangeAspect="1"/>
          </p:cNvSpPr>
          <p:nvPr>
            <p:ph type="pic" sz="quarter" idx="18"/>
          </p:nvPr>
        </p:nvSpPr>
        <p:spPr>
          <a:xfrm>
            <a:off x="4050456" y="0"/>
            <a:ext cx="8141543" cy="6857999"/>
          </a:xfrm>
          <a:prstGeom prst="rect">
            <a:avLst/>
          </a:prstGeom>
        </p:spPr>
        <p:txBody>
          <a:bodyPr/>
          <a:lstStyle>
            <a:lvl1pPr marL="0" indent="0">
              <a:buNone/>
              <a:defRPr sz="1600"/>
            </a:lvl1pPr>
          </a:lstStyle>
          <a:p>
            <a:r>
              <a:rPr lang="en-US"/>
              <a:t>Click icon to add picture</a:t>
            </a:r>
            <a:endParaRPr lang="nb-NO"/>
          </a:p>
        </p:txBody>
      </p:sp>
      <p:sp>
        <p:nvSpPr>
          <p:cNvPr id="10" name="Text Placeholder 16">
            <a:extLst>
              <a:ext uri="{FF2B5EF4-FFF2-40B4-BE49-F238E27FC236}">
                <a16:creationId xmlns:a16="http://schemas.microsoft.com/office/drawing/2014/main" id="{39E6BCE3-42C3-49A3-9FE1-9FBF75B62C82}"/>
              </a:ext>
            </a:extLst>
          </p:cNvPr>
          <p:cNvSpPr>
            <a:spLocks noGrp="1"/>
          </p:cNvSpPr>
          <p:nvPr>
            <p:ph type="body" sz="quarter" idx="15" hasCustomPrompt="1"/>
          </p:nvPr>
        </p:nvSpPr>
        <p:spPr>
          <a:xfrm>
            <a:off x="254737" y="1341685"/>
            <a:ext cx="3445393"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5" name="Title 1">
            <a:extLst>
              <a:ext uri="{FF2B5EF4-FFF2-40B4-BE49-F238E27FC236}">
                <a16:creationId xmlns:a16="http://schemas.microsoft.com/office/drawing/2014/main" id="{DE2A18DF-A52D-4572-8B01-C23E6C6E6664}"/>
              </a:ext>
            </a:extLst>
          </p:cNvPr>
          <p:cNvSpPr>
            <a:spLocks noGrp="1"/>
          </p:cNvSpPr>
          <p:nvPr>
            <p:ph type="title" hasCustomPrompt="1"/>
          </p:nvPr>
        </p:nvSpPr>
        <p:spPr>
          <a:xfrm>
            <a:off x="254737" y="613292"/>
            <a:ext cx="3445393" cy="728393"/>
          </a:xfrm>
          <a:prstGeom prst="rect">
            <a:avLst/>
          </a:prstGeom>
        </p:spPr>
        <p:txBody>
          <a:bodyPr anchor="b"/>
          <a:lstStyle>
            <a:lvl1pPr>
              <a:defRPr lang="nb-NO" sz="28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274861708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2_Bulletpoints 2">
  <p:cSld name="2_Bulletpoints 2">
    <p:spTree>
      <p:nvGrpSpPr>
        <p:cNvPr id="1" name="Shape 83"/>
        <p:cNvGrpSpPr/>
        <p:nvPr/>
      </p:nvGrpSpPr>
      <p:grpSpPr>
        <a:xfrm>
          <a:off x="0" y="0"/>
          <a:ext cx="0" cy="0"/>
          <a:chOff x="0" y="0"/>
          <a:chExt cx="0" cy="0"/>
        </a:xfrm>
      </p:grpSpPr>
      <p:sp>
        <p:nvSpPr>
          <p:cNvPr id="84" name="Google Shape;84;p21"/>
          <p:cNvSpPr/>
          <p:nvPr/>
        </p:nvSpPr>
        <p:spPr>
          <a:xfrm>
            <a:off x="8112668" y="-16476"/>
            <a:ext cx="4079332" cy="3438144"/>
          </a:xfrm>
          <a:prstGeom prst="rect">
            <a:avLst/>
          </a:prstGeom>
          <a:solidFill>
            <a:srgbClr val="5A005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85" name="Google Shape;85;p21"/>
          <p:cNvSpPr txBox="1">
            <a:spLocks noGrp="1"/>
          </p:cNvSpPr>
          <p:nvPr>
            <p:ph type="body" idx="1"/>
          </p:nvPr>
        </p:nvSpPr>
        <p:spPr>
          <a:xfrm>
            <a:off x="8534942" y="1286384"/>
            <a:ext cx="3326765" cy="130333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228600" algn="l" rtl="0">
              <a:lnSpc>
                <a:spcPct val="90000"/>
              </a:lnSpc>
              <a:spcBef>
                <a:spcPts val="50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endParaRPr/>
          </a:p>
        </p:txBody>
      </p:sp>
      <p:sp>
        <p:nvSpPr>
          <p:cNvPr id="86" name="Google Shape;86;p21"/>
          <p:cNvSpPr>
            <a:spLocks noGrp="1"/>
          </p:cNvSpPr>
          <p:nvPr>
            <p:ph type="pic" idx="2"/>
          </p:nvPr>
        </p:nvSpPr>
        <p:spPr>
          <a:xfrm>
            <a:off x="8112668" y="3419856"/>
            <a:ext cx="4079332" cy="3438144"/>
          </a:xfrm>
          <a:prstGeom prst="rect">
            <a:avLst/>
          </a:prstGeom>
          <a:noFill/>
          <a:ln>
            <a:noFill/>
          </a:ln>
        </p:spPr>
      </p:sp>
      <p:sp>
        <p:nvSpPr>
          <p:cNvPr id="87" name="Google Shape;87;p21"/>
          <p:cNvSpPr txBox="1">
            <a:spLocks noGrp="1"/>
          </p:cNvSpPr>
          <p:nvPr>
            <p:ph type="body" idx="3"/>
          </p:nvPr>
        </p:nvSpPr>
        <p:spPr>
          <a:xfrm>
            <a:off x="574868" y="1953134"/>
            <a:ext cx="6715125" cy="3581400"/>
          </a:xfrm>
          <a:prstGeom prst="rect">
            <a:avLst/>
          </a:prstGeom>
          <a:noFill/>
          <a:ln>
            <a:noFill/>
          </a:ln>
        </p:spPr>
        <p:txBody>
          <a:bodyPr spcFirstLastPara="1" wrap="square" lIns="91425" tIns="45700" rIns="91425" bIns="45700" anchor="t" anchorCtr="0">
            <a:noAutofit/>
          </a:bodyPr>
          <a:lstStyle>
            <a:lvl1pPr marL="457200" marR="0" lvl="0" indent="-355600" algn="l" rtl="0">
              <a:lnSpc>
                <a:spcPct val="90000"/>
              </a:lnSpc>
              <a:spcBef>
                <a:spcPts val="10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endParaRPr/>
          </a:p>
        </p:txBody>
      </p:sp>
      <p:sp>
        <p:nvSpPr>
          <p:cNvPr id="88" name="Google Shape;88;p21"/>
          <p:cNvSpPr txBox="1">
            <a:spLocks noGrp="1"/>
          </p:cNvSpPr>
          <p:nvPr>
            <p:ph type="title"/>
          </p:nvPr>
        </p:nvSpPr>
        <p:spPr>
          <a:xfrm>
            <a:off x="574868" y="194597"/>
            <a:ext cx="6731903" cy="17585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4000"/>
              <a:buFont typeface="Arial"/>
              <a:buNone/>
              <a:defRPr sz="4000" b="1">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56281639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matchingName="Large photo">
  <p:cSld name="Large photo">
    <p:spTree>
      <p:nvGrpSpPr>
        <p:cNvPr id="1" name="Shape 95"/>
        <p:cNvGrpSpPr/>
        <p:nvPr/>
      </p:nvGrpSpPr>
      <p:grpSpPr>
        <a:xfrm>
          <a:off x="0" y="0"/>
          <a:ext cx="0" cy="0"/>
          <a:chOff x="0" y="0"/>
          <a:chExt cx="0" cy="0"/>
        </a:xfrm>
      </p:grpSpPr>
      <p:sp>
        <p:nvSpPr>
          <p:cNvPr id="96" name="Google Shape;96;p23"/>
          <p:cNvSpPr/>
          <p:nvPr/>
        </p:nvSpPr>
        <p:spPr>
          <a:xfrm>
            <a:off x="-28875" y="-18288"/>
            <a:ext cx="4079332" cy="3438144"/>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97" name="Google Shape;97;p23"/>
          <p:cNvSpPr/>
          <p:nvPr/>
        </p:nvSpPr>
        <p:spPr>
          <a:xfrm>
            <a:off x="-28875" y="3419856"/>
            <a:ext cx="4079332" cy="3438144"/>
          </a:xfrm>
          <a:prstGeom prst="rect">
            <a:avLst/>
          </a:prstGeom>
          <a:solidFill>
            <a:srgbClr val="5A005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98" name="Google Shape;98;p23"/>
          <p:cNvSpPr>
            <a:spLocks noGrp="1"/>
          </p:cNvSpPr>
          <p:nvPr>
            <p:ph type="pic" idx="2"/>
          </p:nvPr>
        </p:nvSpPr>
        <p:spPr>
          <a:xfrm>
            <a:off x="974721" y="848423"/>
            <a:ext cx="2111543" cy="1758537"/>
          </a:xfrm>
          <a:prstGeom prst="rect">
            <a:avLst/>
          </a:prstGeom>
          <a:noFill/>
          <a:ln>
            <a:noFill/>
          </a:ln>
        </p:spPr>
      </p:sp>
      <p:sp>
        <p:nvSpPr>
          <p:cNvPr id="99" name="Google Shape;99;p23"/>
          <p:cNvSpPr txBox="1">
            <a:spLocks noGrp="1"/>
          </p:cNvSpPr>
          <p:nvPr>
            <p:ph type="body" idx="1"/>
          </p:nvPr>
        </p:nvSpPr>
        <p:spPr>
          <a:xfrm>
            <a:off x="422274" y="4706240"/>
            <a:ext cx="3326765" cy="130333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228600" algn="l" rtl="0">
              <a:lnSpc>
                <a:spcPct val="90000"/>
              </a:lnSpc>
              <a:spcBef>
                <a:spcPts val="50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endParaRPr/>
          </a:p>
        </p:txBody>
      </p:sp>
      <p:sp>
        <p:nvSpPr>
          <p:cNvPr id="100" name="Google Shape;100;p23"/>
          <p:cNvSpPr>
            <a:spLocks noGrp="1"/>
          </p:cNvSpPr>
          <p:nvPr>
            <p:ph type="pic" idx="3"/>
          </p:nvPr>
        </p:nvSpPr>
        <p:spPr>
          <a:xfrm>
            <a:off x="4050456" y="0"/>
            <a:ext cx="8141543" cy="6857999"/>
          </a:xfrm>
          <a:prstGeom prst="rect">
            <a:avLst/>
          </a:prstGeom>
          <a:solidFill>
            <a:schemeClr val="lt1"/>
          </a:solidFill>
          <a:ln>
            <a:noFill/>
          </a:ln>
        </p:spPr>
      </p:sp>
    </p:spTree>
    <p:extLst>
      <p:ext uri="{BB962C8B-B14F-4D97-AF65-F5344CB8AC3E}">
        <p14:creationId xmlns:p14="http://schemas.microsoft.com/office/powerpoint/2010/main" val="51574394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matchingName="2_Large photo">
  <p:cSld name="2_Large photo">
    <p:spTree>
      <p:nvGrpSpPr>
        <p:cNvPr id="1" name="Shape 101"/>
        <p:cNvGrpSpPr/>
        <p:nvPr/>
      </p:nvGrpSpPr>
      <p:grpSpPr>
        <a:xfrm>
          <a:off x="0" y="0"/>
          <a:ext cx="0" cy="0"/>
          <a:chOff x="0" y="0"/>
          <a:chExt cx="0" cy="0"/>
        </a:xfrm>
      </p:grpSpPr>
      <p:sp>
        <p:nvSpPr>
          <p:cNvPr id="102" name="Google Shape;102;p24"/>
          <p:cNvSpPr/>
          <p:nvPr/>
        </p:nvSpPr>
        <p:spPr>
          <a:xfrm>
            <a:off x="8103766" y="-18288"/>
            <a:ext cx="4088233" cy="3438144"/>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103" name="Google Shape;103;p24"/>
          <p:cNvSpPr/>
          <p:nvPr/>
        </p:nvSpPr>
        <p:spPr>
          <a:xfrm>
            <a:off x="8103766" y="3419855"/>
            <a:ext cx="4088233" cy="3438145"/>
          </a:xfrm>
          <a:prstGeom prst="rect">
            <a:avLst/>
          </a:prstGeom>
          <a:solidFill>
            <a:srgbClr val="5A005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104" name="Google Shape;104;p24"/>
          <p:cNvSpPr>
            <a:spLocks noGrp="1"/>
          </p:cNvSpPr>
          <p:nvPr>
            <p:ph type="pic" idx="2"/>
          </p:nvPr>
        </p:nvSpPr>
        <p:spPr>
          <a:xfrm>
            <a:off x="9107363" y="848423"/>
            <a:ext cx="2111543" cy="1758537"/>
          </a:xfrm>
          <a:prstGeom prst="rect">
            <a:avLst/>
          </a:prstGeom>
          <a:noFill/>
          <a:ln>
            <a:noFill/>
          </a:ln>
        </p:spPr>
      </p:sp>
      <p:sp>
        <p:nvSpPr>
          <p:cNvPr id="105" name="Google Shape;105;p24"/>
          <p:cNvSpPr txBox="1">
            <a:spLocks noGrp="1"/>
          </p:cNvSpPr>
          <p:nvPr>
            <p:ph type="body" idx="1"/>
          </p:nvPr>
        </p:nvSpPr>
        <p:spPr>
          <a:xfrm>
            <a:off x="8554916" y="4706240"/>
            <a:ext cx="3326765" cy="130333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228600" algn="l" rtl="0">
              <a:lnSpc>
                <a:spcPct val="90000"/>
              </a:lnSpc>
              <a:spcBef>
                <a:spcPts val="50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endParaRPr/>
          </a:p>
        </p:txBody>
      </p:sp>
      <p:sp>
        <p:nvSpPr>
          <p:cNvPr id="106" name="Google Shape;106;p24"/>
          <p:cNvSpPr>
            <a:spLocks noGrp="1"/>
          </p:cNvSpPr>
          <p:nvPr>
            <p:ph type="pic" idx="3"/>
          </p:nvPr>
        </p:nvSpPr>
        <p:spPr>
          <a:xfrm>
            <a:off x="0" y="-18288"/>
            <a:ext cx="8163256" cy="6876288"/>
          </a:xfrm>
          <a:prstGeom prst="rect">
            <a:avLst/>
          </a:prstGeom>
          <a:solidFill>
            <a:schemeClr val="lt1"/>
          </a:solidFill>
          <a:ln>
            <a:noFill/>
          </a:ln>
        </p:spPr>
      </p:sp>
    </p:spTree>
    <p:extLst>
      <p:ext uri="{BB962C8B-B14F-4D97-AF65-F5344CB8AC3E}">
        <p14:creationId xmlns:p14="http://schemas.microsoft.com/office/powerpoint/2010/main" val="103358441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matchingName="1_Large photo">
  <p:cSld name="1_Large photo">
    <p:spTree>
      <p:nvGrpSpPr>
        <p:cNvPr id="1" name="Shape 107"/>
        <p:cNvGrpSpPr/>
        <p:nvPr/>
      </p:nvGrpSpPr>
      <p:grpSpPr>
        <a:xfrm>
          <a:off x="0" y="0"/>
          <a:ext cx="0" cy="0"/>
          <a:chOff x="0" y="0"/>
          <a:chExt cx="0" cy="0"/>
        </a:xfrm>
      </p:grpSpPr>
      <p:sp>
        <p:nvSpPr>
          <p:cNvPr id="108" name="Google Shape;108;p25"/>
          <p:cNvSpPr>
            <a:spLocks noGrp="1"/>
          </p:cNvSpPr>
          <p:nvPr>
            <p:ph type="pic" idx="2"/>
          </p:nvPr>
        </p:nvSpPr>
        <p:spPr>
          <a:xfrm>
            <a:off x="4050456" y="0"/>
            <a:ext cx="8141543" cy="6857999"/>
          </a:xfrm>
          <a:prstGeom prst="rect">
            <a:avLst/>
          </a:prstGeom>
          <a:solidFill>
            <a:schemeClr val="lt1"/>
          </a:solidFill>
          <a:ln>
            <a:noFill/>
          </a:ln>
        </p:spPr>
      </p:sp>
      <p:sp>
        <p:nvSpPr>
          <p:cNvPr id="109" name="Google Shape;109;p25"/>
          <p:cNvSpPr txBox="1">
            <a:spLocks noGrp="1"/>
          </p:cNvSpPr>
          <p:nvPr>
            <p:ph type="body" idx="1"/>
          </p:nvPr>
        </p:nvSpPr>
        <p:spPr>
          <a:xfrm>
            <a:off x="254737" y="1341685"/>
            <a:ext cx="3445393" cy="3581400"/>
          </a:xfrm>
          <a:prstGeom prst="rect">
            <a:avLst/>
          </a:prstGeom>
          <a:noFill/>
          <a:ln>
            <a:noFill/>
          </a:ln>
        </p:spPr>
        <p:txBody>
          <a:bodyPr spcFirstLastPara="1" wrap="square" lIns="91425" tIns="45700" rIns="91425" bIns="45700" anchor="t" anchorCtr="0">
            <a:noAutofit/>
          </a:bodyPr>
          <a:lstStyle>
            <a:lvl1pPr marL="457200" marR="0" lvl="0" indent="-355600" algn="l" rtl="0">
              <a:lnSpc>
                <a:spcPct val="90000"/>
              </a:lnSpc>
              <a:spcBef>
                <a:spcPts val="10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endParaRPr/>
          </a:p>
        </p:txBody>
      </p:sp>
      <p:sp>
        <p:nvSpPr>
          <p:cNvPr id="110" name="Google Shape;110;p25"/>
          <p:cNvSpPr txBox="1">
            <a:spLocks noGrp="1"/>
          </p:cNvSpPr>
          <p:nvPr>
            <p:ph type="title"/>
          </p:nvPr>
        </p:nvSpPr>
        <p:spPr>
          <a:xfrm>
            <a:off x="254737" y="613292"/>
            <a:ext cx="3445393" cy="728393"/>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2800"/>
              <a:buFont typeface="Arial"/>
              <a:buNone/>
              <a:defRPr sz="2800" b="1">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83069261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ext and photo 1">
  <p:cSld name="Text and photo 1">
    <p:spTree>
      <p:nvGrpSpPr>
        <p:cNvPr id="1" name="Shape 111"/>
        <p:cNvGrpSpPr/>
        <p:nvPr/>
      </p:nvGrpSpPr>
      <p:grpSpPr>
        <a:xfrm>
          <a:off x="0" y="0"/>
          <a:ext cx="0" cy="0"/>
          <a:chOff x="0" y="0"/>
          <a:chExt cx="0" cy="0"/>
        </a:xfrm>
      </p:grpSpPr>
      <p:sp>
        <p:nvSpPr>
          <p:cNvPr id="112" name="Google Shape;112;p26"/>
          <p:cNvSpPr/>
          <p:nvPr/>
        </p:nvSpPr>
        <p:spPr>
          <a:xfrm>
            <a:off x="0" y="3411872"/>
            <a:ext cx="4079332" cy="3455272"/>
          </a:xfrm>
          <a:prstGeom prst="rect">
            <a:avLst/>
          </a:prstGeom>
          <a:solidFill>
            <a:srgbClr val="5A005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113" name="Google Shape;113;p26"/>
          <p:cNvSpPr>
            <a:spLocks noGrp="1"/>
          </p:cNvSpPr>
          <p:nvPr>
            <p:ph type="pic" idx="2"/>
          </p:nvPr>
        </p:nvSpPr>
        <p:spPr>
          <a:xfrm>
            <a:off x="-19050" y="0"/>
            <a:ext cx="4079032" cy="3411872"/>
          </a:xfrm>
          <a:prstGeom prst="rect">
            <a:avLst/>
          </a:prstGeom>
          <a:noFill/>
          <a:ln>
            <a:noFill/>
          </a:ln>
        </p:spPr>
      </p:sp>
      <p:sp>
        <p:nvSpPr>
          <p:cNvPr id="114" name="Google Shape;114;p26"/>
          <p:cNvSpPr txBox="1">
            <a:spLocks noGrp="1"/>
          </p:cNvSpPr>
          <p:nvPr>
            <p:ph type="body" idx="1"/>
          </p:nvPr>
        </p:nvSpPr>
        <p:spPr>
          <a:xfrm>
            <a:off x="5124449" y="2606960"/>
            <a:ext cx="6715125" cy="3581400"/>
          </a:xfrm>
          <a:prstGeom prst="rect">
            <a:avLst/>
          </a:prstGeom>
          <a:noFill/>
          <a:ln>
            <a:noFill/>
          </a:ln>
        </p:spPr>
        <p:txBody>
          <a:bodyPr spcFirstLastPara="1" wrap="square" lIns="91425" tIns="45700" rIns="91425" bIns="45700" anchor="t" anchorCtr="0">
            <a:noAutofit/>
          </a:bodyPr>
          <a:lstStyle>
            <a:lvl1pPr marL="457200" marR="0" lvl="0" indent="-355600" algn="l" rtl="0">
              <a:lnSpc>
                <a:spcPct val="90000"/>
              </a:lnSpc>
              <a:spcBef>
                <a:spcPts val="10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endParaRPr/>
          </a:p>
        </p:txBody>
      </p:sp>
      <p:sp>
        <p:nvSpPr>
          <p:cNvPr id="115" name="Google Shape;115;p26"/>
          <p:cNvSpPr txBox="1">
            <a:spLocks noGrp="1"/>
          </p:cNvSpPr>
          <p:nvPr>
            <p:ph type="title"/>
          </p:nvPr>
        </p:nvSpPr>
        <p:spPr>
          <a:xfrm>
            <a:off x="5107671" y="848423"/>
            <a:ext cx="6731903" cy="17585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4000"/>
              <a:buFont typeface="Arial"/>
              <a:buNone/>
              <a:defRPr sz="4000" b="1">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64036625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2_Text and photo 1">
  <p:cSld name="2_Text and photo 1">
    <p:spTree>
      <p:nvGrpSpPr>
        <p:cNvPr id="1" name="Shape 116"/>
        <p:cNvGrpSpPr/>
        <p:nvPr/>
      </p:nvGrpSpPr>
      <p:grpSpPr>
        <a:xfrm>
          <a:off x="0" y="0"/>
          <a:ext cx="0" cy="0"/>
          <a:chOff x="0" y="0"/>
          <a:chExt cx="0" cy="0"/>
        </a:xfrm>
      </p:grpSpPr>
      <p:sp>
        <p:nvSpPr>
          <p:cNvPr id="117" name="Google Shape;117;p27"/>
          <p:cNvSpPr/>
          <p:nvPr/>
        </p:nvSpPr>
        <p:spPr>
          <a:xfrm>
            <a:off x="0" y="3411872"/>
            <a:ext cx="4079332" cy="3455272"/>
          </a:xfrm>
          <a:prstGeom prst="rect">
            <a:avLst/>
          </a:prstGeom>
          <a:solidFill>
            <a:srgbClr val="E8471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118" name="Google Shape;118;p27"/>
          <p:cNvSpPr>
            <a:spLocks noGrp="1"/>
          </p:cNvSpPr>
          <p:nvPr>
            <p:ph type="pic" idx="2"/>
          </p:nvPr>
        </p:nvSpPr>
        <p:spPr>
          <a:xfrm>
            <a:off x="-19050" y="0"/>
            <a:ext cx="4079032" cy="3411872"/>
          </a:xfrm>
          <a:prstGeom prst="rect">
            <a:avLst/>
          </a:prstGeom>
          <a:noFill/>
          <a:ln>
            <a:noFill/>
          </a:ln>
        </p:spPr>
      </p:sp>
      <p:sp>
        <p:nvSpPr>
          <p:cNvPr id="119" name="Google Shape;119;p27"/>
          <p:cNvSpPr txBox="1">
            <a:spLocks noGrp="1"/>
          </p:cNvSpPr>
          <p:nvPr>
            <p:ph type="body" idx="1"/>
          </p:nvPr>
        </p:nvSpPr>
        <p:spPr>
          <a:xfrm>
            <a:off x="5124449" y="2606960"/>
            <a:ext cx="6715125" cy="3581400"/>
          </a:xfrm>
          <a:prstGeom prst="rect">
            <a:avLst/>
          </a:prstGeom>
          <a:noFill/>
          <a:ln>
            <a:noFill/>
          </a:ln>
        </p:spPr>
        <p:txBody>
          <a:bodyPr spcFirstLastPara="1" wrap="square" lIns="91425" tIns="45700" rIns="91425" bIns="45700" anchor="t" anchorCtr="0">
            <a:noAutofit/>
          </a:bodyPr>
          <a:lstStyle>
            <a:lvl1pPr marL="457200" marR="0" lvl="0" indent="-355600" algn="l" rtl="0">
              <a:lnSpc>
                <a:spcPct val="90000"/>
              </a:lnSpc>
              <a:spcBef>
                <a:spcPts val="10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endParaRPr/>
          </a:p>
        </p:txBody>
      </p:sp>
      <p:sp>
        <p:nvSpPr>
          <p:cNvPr id="120" name="Google Shape;120;p27"/>
          <p:cNvSpPr txBox="1">
            <a:spLocks noGrp="1"/>
          </p:cNvSpPr>
          <p:nvPr>
            <p:ph type="title"/>
          </p:nvPr>
        </p:nvSpPr>
        <p:spPr>
          <a:xfrm>
            <a:off x="5107671" y="848423"/>
            <a:ext cx="6731903" cy="17585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4000"/>
              <a:buFont typeface="Arial"/>
              <a:buNone/>
              <a:defRPr sz="4000" b="1">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12730546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1_Text and photo 1">
  <p:cSld name="1_Text and photo 1">
    <p:spTree>
      <p:nvGrpSpPr>
        <p:cNvPr id="1" name="Shape 121"/>
        <p:cNvGrpSpPr/>
        <p:nvPr/>
      </p:nvGrpSpPr>
      <p:grpSpPr>
        <a:xfrm>
          <a:off x="0" y="0"/>
          <a:ext cx="0" cy="0"/>
          <a:chOff x="0" y="0"/>
          <a:chExt cx="0" cy="0"/>
        </a:xfrm>
      </p:grpSpPr>
      <p:sp>
        <p:nvSpPr>
          <p:cNvPr id="122" name="Google Shape;122;p28"/>
          <p:cNvSpPr>
            <a:spLocks noGrp="1"/>
          </p:cNvSpPr>
          <p:nvPr>
            <p:ph type="pic" idx="2"/>
          </p:nvPr>
        </p:nvSpPr>
        <p:spPr>
          <a:xfrm>
            <a:off x="-19050" y="0"/>
            <a:ext cx="4079032" cy="3411872"/>
          </a:xfrm>
          <a:prstGeom prst="rect">
            <a:avLst/>
          </a:prstGeom>
          <a:noFill/>
          <a:ln>
            <a:noFill/>
          </a:ln>
        </p:spPr>
      </p:sp>
      <p:sp>
        <p:nvSpPr>
          <p:cNvPr id="123" name="Google Shape;123;p28"/>
          <p:cNvSpPr txBox="1">
            <a:spLocks noGrp="1"/>
          </p:cNvSpPr>
          <p:nvPr>
            <p:ph type="body" idx="1"/>
          </p:nvPr>
        </p:nvSpPr>
        <p:spPr>
          <a:xfrm>
            <a:off x="5124449" y="2606960"/>
            <a:ext cx="6715125" cy="3581400"/>
          </a:xfrm>
          <a:prstGeom prst="rect">
            <a:avLst/>
          </a:prstGeom>
          <a:noFill/>
          <a:ln>
            <a:noFill/>
          </a:ln>
        </p:spPr>
        <p:txBody>
          <a:bodyPr spcFirstLastPara="1" wrap="square" lIns="91425" tIns="45700" rIns="91425" bIns="45700" anchor="t" anchorCtr="0">
            <a:noAutofit/>
          </a:bodyPr>
          <a:lstStyle>
            <a:lvl1pPr marL="457200" marR="0" lvl="0" indent="-355600" algn="l" rtl="0">
              <a:lnSpc>
                <a:spcPct val="90000"/>
              </a:lnSpc>
              <a:spcBef>
                <a:spcPts val="10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endParaRPr/>
          </a:p>
        </p:txBody>
      </p:sp>
      <p:sp>
        <p:nvSpPr>
          <p:cNvPr id="124" name="Google Shape;124;p28"/>
          <p:cNvSpPr>
            <a:spLocks noGrp="1"/>
          </p:cNvSpPr>
          <p:nvPr>
            <p:ph type="pic" idx="3"/>
          </p:nvPr>
        </p:nvSpPr>
        <p:spPr>
          <a:xfrm>
            <a:off x="-19050" y="3414228"/>
            <a:ext cx="4079032" cy="3443771"/>
          </a:xfrm>
          <a:prstGeom prst="rect">
            <a:avLst/>
          </a:prstGeom>
          <a:noFill/>
          <a:ln>
            <a:noFill/>
          </a:ln>
        </p:spPr>
      </p:sp>
      <p:sp>
        <p:nvSpPr>
          <p:cNvPr id="125" name="Google Shape;125;p28"/>
          <p:cNvSpPr txBox="1">
            <a:spLocks noGrp="1"/>
          </p:cNvSpPr>
          <p:nvPr>
            <p:ph type="title"/>
          </p:nvPr>
        </p:nvSpPr>
        <p:spPr>
          <a:xfrm>
            <a:off x="5107671" y="848423"/>
            <a:ext cx="6731903" cy="17585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4000"/>
              <a:buFont typeface="Arial"/>
              <a:buNone/>
              <a:defRPr sz="4000" b="1">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25410890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Photo collage">
  <p:cSld name="Photo collage">
    <p:spTree>
      <p:nvGrpSpPr>
        <p:cNvPr id="1" name="Shape 126"/>
        <p:cNvGrpSpPr/>
        <p:nvPr/>
      </p:nvGrpSpPr>
      <p:grpSpPr>
        <a:xfrm>
          <a:off x="0" y="0"/>
          <a:ext cx="0" cy="0"/>
          <a:chOff x="0" y="0"/>
          <a:chExt cx="0" cy="0"/>
        </a:xfrm>
      </p:grpSpPr>
      <p:sp>
        <p:nvSpPr>
          <p:cNvPr id="127" name="Google Shape;127;p29"/>
          <p:cNvSpPr/>
          <p:nvPr/>
        </p:nvSpPr>
        <p:spPr>
          <a:xfrm>
            <a:off x="-19350" y="3411872"/>
            <a:ext cx="4079332" cy="3446128"/>
          </a:xfrm>
          <a:prstGeom prst="rect">
            <a:avLst/>
          </a:prstGeom>
          <a:solidFill>
            <a:srgbClr val="5A005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128" name="Google Shape;128;p29"/>
          <p:cNvSpPr>
            <a:spLocks noGrp="1"/>
          </p:cNvSpPr>
          <p:nvPr>
            <p:ph type="pic" idx="2"/>
          </p:nvPr>
        </p:nvSpPr>
        <p:spPr>
          <a:xfrm>
            <a:off x="-19050" y="0"/>
            <a:ext cx="4077547" cy="3404650"/>
          </a:xfrm>
          <a:prstGeom prst="rect">
            <a:avLst/>
          </a:prstGeom>
          <a:noFill/>
          <a:ln>
            <a:noFill/>
          </a:ln>
        </p:spPr>
      </p:sp>
      <p:sp>
        <p:nvSpPr>
          <p:cNvPr id="129" name="Google Shape;129;p29"/>
          <p:cNvSpPr>
            <a:spLocks noGrp="1"/>
          </p:cNvSpPr>
          <p:nvPr>
            <p:ph type="pic" idx="3"/>
          </p:nvPr>
        </p:nvSpPr>
        <p:spPr>
          <a:xfrm>
            <a:off x="4059981" y="3411872"/>
            <a:ext cx="4101355" cy="3446128"/>
          </a:xfrm>
          <a:prstGeom prst="rect">
            <a:avLst/>
          </a:prstGeom>
          <a:noFill/>
          <a:ln>
            <a:noFill/>
          </a:ln>
        </p:spPr>
      </p:sp>
      <p:sp>
        <p:nvSpPr>
          <p:cNvPr id="130" name="Google Shape;130;p29"/>
          <p:cNvSpPr>
            <a:spLocks noGrp="1"/>
          </p:cNvSpPr>
          <p:nvPr>
            <p:ph type="pic" idx="4"/>
          </p:nvPr>
        </p:nvSpPr>
        <p:spPr>
          <a:xfrm>
            <a:off x="8149582" y="0"/>
            <a:ext cx="4042418" cy="3404650"/>
          </a:xfrm>
          <a:prstGeom prst="rect">
            <a:avLst/>
          </a:prstGeom>
          <a:noFill/>
          <a:ln>
            <a:noFill/>
          </a:ln>
        </p:spPr>
      </p:sp>
      <p:sp>
        <p:nvSpPr>
          <p:cNvPr id="131" name="Google Shape;131;p29"/>
          <p:cNvSpPr/>
          <p:nvPr/>
        </p:nvSpPr>
        <p:spPr>
          <a:xfrm>
            <a:off x="8161336" y="3411872"/>
            <a:ext cx="4079333" cy="3446128"/>
          </a:xfrm>
          <a:prstGeom prst="rect">
            <a:avLst/>
          </a:prstGeom>
          <a:solidFill>
            <a:srgbClr val="F8D8A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132" name="Google Shape;132;p29"/>
          <p:cNvSpPr/>
          <p:nvPr/>
        </p:nvSpPr>
        <p:spPr>
          <a:xfrm>
            <a:off x="4058497" y="3494"/>
            <a:ext cx="4091085" cy="3408378"/>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Tree>
    <p:extLst>
      <p:ext uri="{BB962C8B-B14F-4D97-AF65-F5344CB8AC3E}">
        <p14:creationId xmlns:p14="http://schemas.microsoft.com/office/powerpoint/2010/main" val="405640912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Chart 1">
  <p:cSld name="Chart 1">
    <p:spTree>
      <p:nvGrpSpPr>
        <p:cNvPr id="1" name="Shape 133"/>
        <p:cNvGrpSpPr/>
        <p:nvPr/>
      </p:nvGrpSpPr>
      <p:grpSpPr>
        <a:xfrm>
          <a:off x="0" y="0"/>
          <a:ext cx="0" cy="0"/>
          <a:chOff x="0" y="0"/>
          <a:chExt cx="0" cy="0"/>
        </a:xfrm>
      </p:grpSpPr>
      <p:sp>
        <p:nvSpPr>
          <p:cNvPr id="134" name="Google Shape;134;p30"/>
          <p:cNvSpPr/>
          <p:nvPr/>
        </p:nvSpPr>
        <p:spPr>
          <a:xfrm>
            <a:off x="-1" y="-18288"/>
            <a:ext cx="4050458" cy="3438144"/>
          </a:xfrm>
          <a:prstGeom prst="rect">
            <a:avLst/>
          </a:prstGeom>
          <a:solidFill>
            <a:srgbClr val="2CBDB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135" name="Google Shape;135;p30"/>
          <p:cNvSpPr>
            <a:spLocks noGrp="1"/>
          </p:cNvSpPr>
          <p:nvPr>
            <p:ph type="pic" idx="2"/>
          </p:nvPr>
        </p:nvSpPr>
        <p:spPr>
          <a:xfrm>
            <a:off x="974721" y="848423"/>
            <a:ext cx="2111543" cy="1758537"/>
          </a:xfrm>
          <a:prstGeom prst="rect">
            <a:avLst/>
          </a:prstGeom>
          <a:noFill/>
          <a:ln>
            <a:noFill/>
          </a:ln>
        </p:spPr>
      </p:sp>
      <p:sp>
        <p:nvSpPr>
          <p:cNvPr id="136" name="Google Shape;136;p30"/>
          <p:cNvSpPr>
            <a:spLocks noGrp="1"/>
          </p:cNvSpPr>
          <p:nvPr>
            <p:ph type="pic" idx="3"/>
          </p:nvPr>
        </p:nvSpPr>
        <p:spPr>
          <a:xfrm>
            <a:off x="-1" y="3419856"/>
            <a:ext cx="4050458" cy="3438144"/>
          </a:xfrm>
          <a:prstGeom prst="rect">
            <a:avLst/>
          </a:prstGeom>
          <a:noFill/>
          <a:ln>
            <a:noFill/>
          </a:ln>
        </p:spPr>
      </p:sp>
      <p:sp>
        <p:nvSpPr>
          <p:cNvPr id="137" name="Google Shape;137;p30"/>
          <p:cNvSpPr>
            <a:spLocks noGrp="1"/>
          </p:cNvSpPr>
          <p:nvPr>
            <p:ph type="chart" idx="4"/>
          </p:nvPr>
        </p:nvSpPr>
        <p:spPr>
          <a:xfrm>
            <a:off x="4502151" y="2439172"/>
            <a:ext cx="5693410" cy="385477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endParaRPr/>
          </a:p>
        </p:txBody>
      </p:sp>
      <p:sp>
        <p:nvSpPr>
          <p:cNvPr id="138" name="Google Shape;138;p30"/>
          <p:cNvSpPr txBox="1">
            <a:spLocks noGrp="1"/>
          </p:cNvSpPr>
          <p:nvPr>
            <p:ph type="body" idx="1"/>
          </p:nvPr>
        </p:nvSpPr>
        <p:spPr>
          <a:xfrm>
            <a:off x="4502154" y="1700784"/>
            <a:ext cx="6715125" cy="44488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endParaRPr/>
          </a:p>
        </p:txBody>
      </p:sp>
      <p:sp>
        <p:nvSpPr>
          <p:cNvPr id="139" name="Google Shape;139;p30"/>
          <p:cNvSpPr txBox="1">
            <a:spLocks noGrp="1"/>
          </p:cNvSpPr>
          <p:nvPr>
            <p:ph type="title"/>
          </p:nvPr>
        </p:nvSpPr>
        <p:spPr>
          <a:xfrm>
            <a:off x="4502151" y="444843"/>
            <a:ext cx="6731903" cy="1255941"/>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4000"/>
              <a:buFont typeface="Arial"/>
              <a:buNone/>
              <a:defRPr sz="4000" b="1">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06875284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Chart 2">
  <p:cSld name="Chart 2">
    <p:spTree>
      <p:nvGrpSpPr>
        <p:cNvPr id="1" name="Shape 140"/>
        <p:cNvGrpSpPr/>
        <p:nvPr/>
      </p:nvGrpSpPr>
      <p:grpSpPr>
        <a:xfrm>
          <a:off x="0" y="0"/>
          <a:ext cx="0" cy="0"/>
          <a:chOff x="0" y="0"/>
          <a:chExt cx="0" cy="0"/>
        </a:xfrm>
      </p:grpSpPr>
      <p:sp>
        <p:nvSpPr>
          <p:cNvPr id="141" name="Google Shape;141;p31"/>
          <p:cNvSpPr/>
          <p:nvPr/>
        </p:nvSpPr>
        <p:spPr>
          <a:xfrm>
            <a:off x="-1" y="-18288"/>
            <a:ext cx="4050458" cy="3438144"/>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142" name="Google Shape;142;p31"/>
          <p:cNvSpPr>
            <a:spLocks noGrp="1"/>
          </p:cNvSpPr>
          <p:nvPr>
            <p:ph type="pic" idx="2"/>
          </p:nvPr>
        </p:nvSpPr>
        <p:spPr>
          <a:xfrm>
            <a:off x="-1" y="3419856"/>
            <a:ext cx="8112669" cy="3438144"/>
          </a:xfrm>
          <a:prstGeom prst="rect">
            <a:avLst/>
          </a:prstGeom>
          <a:noFill/>
          <a:ln>
            <a:noFill/>
          </a:ln>
        </p:spPr>
      </p:sp>
      <p:sp>
        <p:nvSpPr>
          <p:cNvPr id="143" name="Google Shape;143;p31"/>
          <p:cNvSpPr>
            <a:spLocks noGrp="1"/>
          </p:cNvSpPr>
          <p:nvPr>
            <p:ph type="chart" idx="3"/>
          </p:nvPr>
        </p:nvSpPr>
        <p:spPr>
          <a:xfrm>
            <a:off x="536575" y="549275"/>
            <a:ext cx="3086100" cy="252571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endParaRPr/>
          </a:p>
        </p:txBody>
      </p:sp>
      <p:sp>
        <p:nvSpPr>
          <p:cNvPr id="144" name="Google Shape;144;p31"/>
          <p:cNvSpPr txBox="1">
            <a:spLocks noGrp="1"/>
          </p:cNvSpPr>
          <p:nvPr>
            <p:ph type="body" idx="1"/>
          </p:nvPr>
        </p:nvSpPr>
        <p:spPr>
          <a:xfrm>
            <a:off x="4159251" y="839120"/>
            <a:ext cx="3525635" cy="121066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10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endParaRPr/>
          </a:p>
        </p:txBody>
      </p:sp>
      <p:sp>
        <p:nvSpPr>
          <p:cNvPr id="145" name="Google Shape;145;p31"/>
          <p:cNvSpPr/>
          <p:nvPr/>
        </p:nvSpPr>
        <p:spPr>
          <a:xfrm>
            <a:off x="8112668" y="-18288"/>
            <a:ext cx="4079332" cy="3438144"/>
          </a:xfrm>
          <a:prstGeom prst="rect">
            <a:avLst/>
          </a:prstGeom>
          <a:solidFill>
            <a:srgbClr val="D0F4F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146" name="Google Shape;146;p31"/>
          <p:cNvSpPr txBox="1">
            <a:spLocks noGrp="1"/>
          </p:cNvSpPr>
          <p:nvPr>
            <p:ph type="body" idx="4"/>
          </p:nvPr>
        </p:nvSpPr>
        <p:spPr>
          <a:xfrm>
            <a:off x="8289291" y="4305022"/>
            <a:ext cx="3525635" cy="121066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10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endParaRPr/>
          </a:p>
        </p:txBody>
      </p:sp>
      <p:sp>
        <p:nvSpPr>
          <p:cNvPr id="147" name="Google Shape;147;p31"/>
          <p:cNvSpPr>
            <a:spLocks noGrp="1"/>
          </p:cNvSpPr>
          <p:nvPr>
            <p:ph type="chart" idx="5"/>
          </p:nvPr>
        </p:nvSpPr>
        <p:spPr>
          <a:xfrm>
            <a:off x="8660997" y="437927"/>
            <a:ext cx="3086100" cy="252571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endParaRPr/>
          </a:p>
        </p:txBody>
      </p:sp>
    </p:spTree>
    <p:extLst>
      <p:ext uri="{BB962C8B-B14F-4D97-AF65-F5344CB8AC3E}">
        <p14:creationId xmlns:p14="http://schemas.microsoft.com/office/powerpoint/2010/main" val="3482383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photo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C9811D2-8508-45EF-9F3F-E9BE758D1F0F}"/>
              </a:ext>
            </a:extLst>
          </p:cNvPr>
          <p:cNvSpPr/>
          <p:nvPr userDrawn="1"/>
        </p:nvSpPr>
        <p:spPr>
          <a:xfrm>
            <a:off x="0" y="3411872"/>
            <a:ext cx="4079332" cy="3455272"/>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5" name="Picture Placeholder 16">
            <a:extLst>
              <a:ext uri="{FF2B5EF4-FFF2-40B4-BE49-F238E27FC236}">
                <a16:creationId xmlns:a16="http://schemas.microsoft.com/office/drawing/2014/main" id="{28449D6E-7FC5-4F68-92A4-1A375ADDB9B2}"/>
              </a:ext>
            </a:extLst>
          </p:cNvPr>
          <p:cNvSpPr>
            <a:spLocks noGrp="1"/>
          </p:cNvSpPr>
          <p:nvPr>
            <p:ph type="pic" sz="quarter" idx="13"/>
          </p:nvPr>
        </p:nvSpPr>
        <p:spPr>
          <a:xfrm>
            <a:off x="-19050" y="0"/>
            <a:ext cx="4079032" cy="3411872"/>
          </a:xfrm>
          <a:prstGeom prst="rect">
            <a:avLst/>
          </a:prstGeom>
        </p:spPr>
        <p:txBody>
          <a:bodyPr/>
          <a:lstStyle>
            <a:lvl1pPr marL="0" indent="0">
              <a:buNone/>
              <a:defRPr sz="1600"/>
            </a:lvl1pPr>
          </a:lstStyle>
          <a:p>
            <a:r>
              <a:rPr lang="en-US"/>
              <a:t>Click icon to add picture</a:t>
            </a:r>
            <a:endParaRPr lang="nb-NO"/>
          </a:p>
        </p:txBody>
      </p:sp>
      <p:sp>
        <p:nvSpPr>
          <p:cNvPr id="6"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124449" y="2606960"/>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7" name="Title 1">
            <a:extLst>
              <a:ext uri="{FF2B5EF4-FFF2-40B4-BE49-F238E27FC236}">
                <a16:creationId xmlns:a16="http://schemas.microsoft.com/office/drawing/2014/main" id="{96C097D2-521B-4FEC-9285-7781B83A713A}"/>
              </a:ext>
            </a:extLst>
          </p:cNvPr>
          <p:cNvSpPr>
            <a:spLocks noGrp="1"/>
          </p:cNvSpPr>
          <p:nvPr>
            <p:ph type="title" hasCustomPrompt="1"/>
          </p:nvPr>
        </p:nvSpPr>
        <p:spPr>
          <a:xfrm>
            <a:off x="5107671" y="848423"/>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1951196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148"/>
        <p:cNvGrpSpPr/>
        <p:nvPr/>
      </p:nvGrpSpPr>
      <p:grpSpPr>
        <a:xfrm>
          <a:off x="0" y="0"/>
          <a:ext cx="0" cy="0"/>
          <a:chOff x="0" y="0"/>
          <a:chExt cx="0" cy="0"/>
        </a:xfrm>
      </p:grpSpPr>
      <p:sp>
        <p:nvSpPr>
          <p:cNvPr id="149" name="Google Shape;149;p32"/>
          <p:cNvSpPr txBox="1">
            <a:spLocks noGrp="1"/>
          </p:cNvSpPr>
          <p:nvPr>
            <p:ph type="title"/>
          </p:nvPr>
        </p:nvSpPr>
        <p:spPr>
          <a:xfrm>
            <a:off x="519198" y="518985"/>
            <a:ext cx="10494792" cy="1334529"/>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dk1"/>
              </a:buClr>
              <a:buSzPts val="4000"/>
              <a:buFont typeface="Arial"/>
              <a:buNone/>
              <a:defRPr sz="40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99531171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50"/>
        <p:cNvGrpSpPr/>
        <p:nvPr/>
      </p:nvGrpSpPr>
      <p:grpSpPr>
        <a:xfrm>
          <a:off x="0" y="0"/>
          <a:ext cx="0" cy="0"/>
          <a:chOff x="0" y="0"/>
          <a:chExt cx="0" cy="0"/>
        </a:xfrm>
      </p:grpSpPr>
      <p:sp>
        <p:nvSpPr>
          <p:cNvPr id="151" name="Google Shape;151;p33"/>
          <p:cNvSpPr txBox="1">
            <a:spLocks noGrp="1"/>
          </p:cNvSpPr>
          <p:nvPr>
            <p:ph type="body" idx="1"/>
          </p:nvPr>
        </p:nvSpPr>
        <p:spPr>
          <a:xfrm>
            <a:off x="969164" y="906684"/>
            <a:ext cx="10509822" cy="533083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endParaRPr/>
          </a:p>
        </p:txBody>
      </p:sp>
    </p:spTree>
    <p:extLst>
      <p:ext uri="{BB962C8B-B14F-4D97-AF65-F5344CB8AC3E}">
        <p14:creationId xmlns:p14="http://schemas.microsoft.com/office/powerpoint/2010/main" val="407610196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1_Comparison">
  <p:cSld name="1_Comparison">
    <p:spTree>
      <p:nvGrpSpPr>
        <p:cNvPr id="1" name="Shape 152"/>
        <p:cNvGrpSpPr/>
        <p:nvPr/>
      </p:nvGrpSpPr>
      <p:grpSpPr>
        <a:xfrm>
          <a:off x="0" y="0"/>
          <a:ext cx="0" cy="0"/>
          <a:chOff x="0" y="0"/>
          <a:chExt cx="0" cy="0"/>
        </a:xfrm>
      </p:grpSpPr>
      <p:sp>
        <p:nvSpPr>
          <p:cNvPr id="153" name="Google Shape;153;p34"/>
          <p:cNvSpPr txBox="1">
            <a:spLocks noGrp="1"/>
          </p:cNvSpPr>
          <p:nvPr>
            <p:ph type="body" idx="1"/>
          </p:nvPr>
        </p:nvSpPr>
        <p:spPr>
          <a:xfrm>
            <a:off x="969164" y="906684"/>
            <a:ext cx="4751152" cy="533083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endParaRPr/>
          </a:p>
        </p:txBody>
      </p:sp>
      <p:sp>
        <p:nvSpPr>
          <p:cNvPr id="154" name="Google Shape;154;p34"/>
          <p:cNvSpPr txBox="1">
            <a:spLocks noGrp="1"/>
          </p:cNvSpPr>
          <p:nvPr>
            <p:ph type="body" idx="2"/>
          </p:nvPr>
        </p:nvSpPr>
        <p:spPr>
          <a:xfrm>
            <a:off x="6225192" y="906684"/>
            <a:ext cx="4751152" cy="533083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endParaRPr/>
          </a:p>
        </p:txBody>
      </p:sp>
      <p:cxnSp>
        <p:nvCxnSpPr>
          <p:cNvPr id="155" name="Google Shape;155;p34"/>
          <p:cNvCxnSpPr/>
          <p:nvPr/>
        </p:nvCxnSpPr>
        <p:spPr>
          <a:xfrm>
            <a:off x="5954233" y="906684"/>
            <a:ext cx="0" cy="5330830"/>
          </a:xfrm>
          <a:prstGeom prst="straightConnector1">
            <a:avLst/>
          </a:prstGeom>
          <a:noFill/>
          <a:ln w="22225" cap="flat" cmpd="sng">
            <a:solidFill>
              <a:schemeClr val="accent1"/>
            </a:solidFill>
            <a:prstDash val="solid"/>
            <a:miter lim="800000"/>
            <a:headEnd type="none" w="sm" len="sm"/>
            <a:tailEnd type="none" w="sm" len="sm"/>
          </a:ln>
        </p:spPr>
      </p:cxnSp>
    </p:spTree>
    <p:extLst>
      <p:ext uri="{BB962C8B-B14F-4D97-AF65-F5344CB8AC3E}">
        <p14:creationId xmlns:p14="http://schemas.microsoft.com/office/powerpoint/2010/main" val="66678556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3_Comparison Photo with title">
  <p:cSld name="3_Comparison Photo with title">
    <p:spTree>
      <p:nvGrpSpPr>
        <p:cNvPr id="1" name="Shape 156"/>
        <p:cNvGrpSpPr/>
        <p:nvPr/>
      </p:nvGrpSpPr>
      <p:grpSpPr>
        <a:xfrm>
          <a:off x="0" y="0"/>
          <a:ext cx="0" cy="0"/>
          <a:chOff x="0" y="0"/>
          <a:chExt cx="0" cy="0"/>
        </a:xfrm>
      </p:grpSpPr>
      <p:cxnSp>
        <p:nvCxnSpPr>
          <p:cNvPr id="157" name="Google Shape;157;p35"/>
          <p:cNvCxnSpPr/>
          <p:nvPr/>
        </p:nvCxnSpPr>
        <p:spPr>
          <a:xfrm>
            <a:off x="5954233" y="1221742"/>
            <a:ext cx="0" cy="5015772"/>
          </a:xfrm>
          <a:prstGeom prst="straightConnector1">
            <a:avLst/>
          </a:prstGeom>
          <a:noFill/>
          <a:ln w="22225" cap="flat" cmpd="sng">
            <a:solidFill>
              <a:schemeClr val="accent1"/>
            </a:solidFill>
            <a:prstDash val="solid"/>
            <a:miter lim="800000"/>
            <a:headEnd type="none" w="sm" len="sm"/>
            <a:tailEnd type="none" w="sm" len="sm"/>
          </a:ln>
        </p:spPr>
      </p:cxnSp>
      <p:sp>
        <p:nvSpPr>
          <p:cNvPr id="158" name="Google Shape;158;p35"/>
          <p:cNvSpPr>
            <a:spLocks noGrp="1"/>
          </p:cNvSpPr>
          <p:nvPr>
            <p:ph type="pic" idx="2"/>
          </p:nvPr>
        </p:nvSpPr>
        <p:spPr>
          <a:xfrm>
            <a:off x="863600" y="1222375"/>
            <a:ext cx="4760913" cy="5014913"/>
          </a:xfrm>
          <a:prstGeom prst="rect">
            <a:avLst/>
          </a:prstGeom>
          <a:noFill/>
          <a:ln>
            <a:noFill/>
          </a:ln>
        </p:spPr>
      </p:sp>
      <p:sp>
        <p:nvSpPr>
          <p:cNvPr id="159" name="Google Shape;159;p35"/>
          <p:cNvSpPr>
            <a:spLocks noGrp="1"/>
          </p:cNvSpPr>
          <p:nvPr>
            <p:ph type="pic" idx="3"/>
          </p:nvPr>
        </p:nvSpPr>
        <p:spPr>
          <a:xfrm>
            <a:off x="6304079" y="1222375"/>
            <a:ext cx="4760913" cy="5014913"/>
          </a:xfrm>
          <a:prstGeom prst="rect">
            <a:avLst/>
          </a:prstGeom>
          <a:noFill/>
          <a:ln>
            <a:noFill/>
          </a:ln>
        </p:spPr>
      </p:sp>
    </p:spTree>
    <p:extLst>
      <p:ext uri="{BB962C8B-B14F-4D97-AF65-F5344CB8AC3E}">
        <p14:creationId xmlns:p14="http://schemas.microsoft.com/office/powerpoint/2010/main" val="345763848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matchingName="Video ">
  <p:cSld name="Video ">
    <p:spTree>
      <p:nvGrpSpPr>
        <p:cNvPr id="1" name="Shape 160"/>
        <p:cNvGrpSpPr/>
        <p:nvPr/>
      </p:nvGrpSpPr>
      <p:grpSpPr>
        <a:xfrm>
          <a:off x="0" y="0"/>
          <a:ext cx="0" cy="0"/>
          <a:chOff x="0" y="0"/>
          <a:chExt cx="0" cy="0"/>
        </a:xfrm>
      </p:grpSpPr>
      <p:sp>
        <p:nvSpPr>
          <p:cNvPr id="161" name="Google Shape;161;p36"/>
          <p:cNvSpPr>
            <a:spLocks noGrp="1"/>
          </p:cNvSpPr>
          <p:nvPr>
            <p:ph type="media" idx="2"/>
          </p:nvPr>
        </p:nvSpPr>
        <p:spPr>
          <a:xfrm>
            <a:off x="0" y="0"/>
            <a:ext cx="12192000" cy="6858000"/>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endParaRPr/>
          </a:p>
        </p:txBody>
      </p:sp>
    </p:spTree>
    <p:extLst>
      <p:ext uri="{BB962C8B-B14F-4D97-AF65-F5344CB8AC3E}">
        <p14:creationId xmlns:p14="http://schemas.microsoft.com/office/powerpoint/2010/main" val="345433660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1_SmartArt">
  <p:cSld name="1_SmartArt">
    <p:spTree>
      <p:nvGrpSpPr>
        <p:cNvPr id="1" name="Shape 162"/>
        <p:cNvGrpSpPr/>
        <p:nvPr/>
      </p:nvGrpSpPr>
      <p:grpSpPr>
        <a:xfrm>
          <a:off x="0" y="0"/>
          <a:ext cx="0" cy="0"/>
          <a:chOff x="0" y="0"/>
          <a:chExt cx="0" cy="0"/>
        </a:xfrm>
      </p:grpSpPr>
      <p:sp>
        <p:nvSpPr>
          <p:cNvPr id="163" name="Google Shape;163;p37"/>
          <p:cNvSpPr>
            <a:spLocks noGrp="1"/>
          </p:cNvSpPr>
          <p:nvPr>
            <p:ph type="dgm" idx="2"/>
          </p:nvPr>
        </p:nvSpPr>
        <p:spPr>
          <a:xfrm>
            <a:off x="489098" y="1158949"/>
            <a:ext cx="11174819" cy="482718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endParaRPr/>
          </a:p>
        </p:txBody>
      </p:sp>
    </p:spTree>
    <p:extLst>
      <p:ext uri="{BB962C8B-B14F-4D97-AF65-F5344CB8AC3E}">
        <p14:creationId xmlns:p14="http://schemas.microsoft.com/office/powerpoint/2010/main" val="29249030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2_One Phrase">
  <p:cSld name="2_One Phrase">
    <p:spTree>
      <p:nvGrpSpPr>
        <p:cNvPr id="1" name="Shape 164"/>
        <p:cNvGrpSpPr/>
        <p:nvPr/>
      </p:nvGrpSpPr>
      <p:grpSpPr>
        <a:xfrm>
          <a:off x="0" y="0"/>
          <a:ext cx="0" cy="0"/>
          <a:chOff x="0" y="0"/>
          <a:chExt cx="0" cy="0"/>
        </a:xfrm>
      </p:grpSpPr>
      <p:sp>
        <p:nvSpPr>
          <p:cNvPr id="165" name="Google Shape;165;p38"/>
          <p:cNvSpPr/>
          <p:nvPr/>
        </p:nvSpPr>
        <p:spPr>
          <a:xfrm>
            <a:off x="0" y="-9144"/>
            <a:ext cx="12192000" cy="6867144"/>
          </a:xfrm>
          <a:prstGeom prst="rect">
            <a:avLst/>
          </a:prstGeom>
          <a:solidFill>
            <a:srgbClr val="2CBDB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166" name="Google Shape;166;p38"/>
          <p:cNvSpPr txBox="1">
            <a:spLocks noGrp="1"/>
          </p:cNvSpPr>
          <p:nvPr>
            <p:ph type="title"/>
          </p:nvPr>
        </p:nvSpPr>
        <p:spPr>
          <a:xfrm>
            <a:off x="483327" y="2545159"/>
            <a:ext cx="11225346" cy="1758537"/>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4000"/>
              <a:buFont typeface="Arial"/>
              <a:buNone/>
              <a:defRPr sz="40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22090992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3_One Phrase">
  <p:cSld name="3_One Phrase">
    <p:spTree>
      <p:nvGrpSpPr>
        <p:cNvPr id="1" name="Shape 167"/>
        <p:cNvGrpSpPr/>
        <p:nvPr/>
      </p:nvGrpSpPr>
      <p:grpSpPr>
        <a:xfrm>
          <a:off x="0" y="0"/>
          <a:ext cx="0" cy="0"/>
          <a:chOff x="0" y="0"/>
          <a:chExt cx="0" cy="0"/>
        </a:xfrm>
      </p:grpSpPr>
      <p:sp>
        <p:nvSpPr>
          <p:cNvPr id="168" name="Google Shape;168;p39"/>
          <p:cNvSpPr/>
          <p:nvPr/>
        </p:nvSpPr>
        <p:spPr>
          <a:xfrm>
            <a:off x="0" y="-9144"/>
            <a:ext cx="12192000" cy="6867144"/>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169" name="Google Shape;169;p39"/>
          <p:cNvSpPr txBox="1">
            <a:spLocks noGrp="1"/>
          </p:cNvSpPr>
          <p:nvPr>
            <p:ph type="title"/>
          </p:nvPr>
        </p:nvSpPr>
        <p:spPr>
          <a:xfrm>
            <a:off x="483327" y="2545159"/>
            <a:ext cx="11225346" cy="1758537"/>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4000"/>
              <a:buFont typeface="Arial"/>
              <a:buNone/>
              <a:defRPr sz="40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45185025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Last slide English">
  <p:cSld name="Last slide English">
    <p:spTree>
      <p:nvGrpSpPr>
        <p:cNvPr id="1" name="Shape 170"/>
        <p:cNvGrpSpPr/>
        <p:nvPr/>
      </p:nvGrpSpPr>
      <p:grpSpPr>
        <a:xfrm>
          <a:off x="0" y="0"/>
          <a:ext cx="0" cy="0"/>
          <a:chOff x="0" y="0"/>
          <a:chExt cx="0" cy="0"/>
        </a:xfrm>
      </p:grpSpPr>
      <p:sp>
        <p:nvSpPr>
          <p:cNvPr id="171" name="Google Shape;171;p40"/>
          <p:cNvSpPr/>
          <p:nvPr/>
        </p:nvSpPr>
        <p:spPr>
          <a:xfrm>
            <a:off x="0" y="-9144"/>
            <a:ext cx="12192000" cy="6867144"/>
          </a:xfrm>
          <a:prstGeom prst="rect">
            <a:avLst/>
          </a:prstGeom>
          <a:solidFill>
            <a:srgbClr val="5A005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pic>
        <p:nvPicPr>
          <p:cNvPr id="172" name="Google Shape;172;p40"/>
          <p:cNvPicPr preferRelativeResize="0"/>
          <p:nvPr/>
        </p:nvPicPr>
        <p:blipFill rotWithShape="1">
          <a:blip r:embed="rId2">
            <a:alphaModFix/>
          </a:blip>
          <a:srcRect/>
          <a:stretch/>
        </p:blipFill>
        <p:spPr>
          <a:xfrm>
            <a:off x="4951070" y="5451713"/>
            <a:ext cx="2183156" cy="835905"/>
          </a:xfrm>
          <a:prstGeom prst="rect">
            <a:avLst/>
          </a:prstGeom>
          <a:noFill/>
          <a:ln>
            <a:noFill/>
          </a:ln>
        </p:spPr>
      </p:pic>
      <p:sp>
        <p:nvSpPr>
          <p:cNvPr id="173" name="Google Shape;173;p40"/>
          <p:cNvSpPr txBox="1">
            <a:spLocks noGrp="1"/>
          </p:cNvSpPr>
          <p:nvPr>
            <p:ph type="title"/>
          </p:nvPr>
        </p:nvSpPr>
        <p:spPr>
          <a:xfrm>
            <a:off x="483327" y="2545159"/>
            <a:ext cx="11225346" cy="1758537"/>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4000"/>
              <a:buFont typeface="Arial"/>
              <a:buNone/>
              <a:defRPr sz="40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46002824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74"/>
        <p:cNvGrpSpPr/>
        <p:nvPr/>
      </p:nvGrpSpPr>
      <p:grpSpPr>
        <a:xfrm>
          <a:off x="0" y="0"/>
          <a:ext cx="0" cy="0"/>
          <a:chOff x="0" y="0"/>
          <a:chExt cx="0" cy="0"/>
        </a:xfrm>
      </p:grpSpPr>
      <p:sp>
        <p:nvSpPr>
          <p:cNvPr id="175" name="Google Shape;175;p41"/>
          <p:cNvSpPr txBox="1">
            <a:spLocks noGrp="1"/>
          </p:cNvSpPr>
          <p:nvPr>
            <p:ph type="title"/>
          </p:nvPr>
        </p:nvSpPr>
        <p:spPr>
          <a:xfrm>
            <a:off x="952500" y="298450"/>
            <a:ext cx="10291800" cy="1325700"/>
          </a:xfrm>
          <a:prstGeom prst="rect">
            <a:avLst/>
          </a:prstGeom>
          <a:noFill/>
          <a:ln>
            <a:noFill/>
          </a:ln>
        </p:spPr>
        <p:txBody>
          <a:bodyPr spcFirstLastPara="1" wrap="square" lIns="45700" tIns="45700" rIns="45700" bIns="45700" anchor="ctr" anchorCtr="0">
            <a:noAutofit/>
          </a:bodyPr>
          <a:lstStyle>
            <a:lvl1pPr lvl="0" algn="l">
              <a:lnSpc>
                <a:spcPct val="90000"/>
              </a:lnSpc>
              <a:spcBef>
                <a:spcPts val="0"/>
              </a:spcBef>
              <a:spcAft>
                <a:spcPts val="0"/>
              </a:spcAft>
              <a:buSzPts val="4400"/>
              <a:buNone/>
              <a:defRPr>
                <a:solidFill>
                  <a:srgbClr val="000000"/>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endParaRPr/>
          </a:p>
        </p:txBody>
      </p:sp>
      <p:sp>
        <p:nvSpPr>
          <p:cNvPr id="176" name="Google Shape;176;p41"/>
          <p:cNvSpPr txBox="1">
            <a:spLocks noGrp="1"/>
          </p:cNvSpPr>
          <p:nvPr>
            <p:ph type="sldNum" idx="12"/>
          </p:nvPr>
        </p:nvSpPr>
        <p:spPr>
          <a:xfrm>
            <a:off x="11655425" y="6202362"/>
            <a:ext cx="193800" cy="276900"/>
          </a:xfrm>
          <a:prstGeom prst="rect">
            <a:avLst/>
          </a:prstGeom>
          <a:noFill/>
          <a:ln>
            <a:noFill/>
          </a:ln>
        </p:spPr>
        <p:txBody>
          <a:bodyPr spcFirstLastPara="1" wrap="square" lIns="45700" tIns="45700" rIns="45700" bIns="45700" anchor="ctr" anchorCtr="0">
            <a:spAutoFit/>
          </a:bodyPr>
          <a:lstStyle>
            <a:lvl1pPr marL="0" marR="0" lvl="0"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x-none"/>
              <a:t>‹#›</a:t>
            </a:fld>
            <a:endParaRPr sz="1400" b="0">
              <a:latin typeface="Arial"/>
              <a:ea typeface="Arial"/>
              <a:cs typeface="Arial"/>
              <a:sym typeface="Arial"/>
            </a:endParaRPr>
          </a:p>
        </p:txBody>
      </p:sp>
    </p:spTree>
    <p:extLst>
      <p:ext uri="{BB962C8B-B14F-4D97-AF65-F5344CB8AC3E}">
        <p14:creationId xmlns:p14="http://schemas.microsoft.com/office/powerpoint/2010/main" val="33157396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21" Type="http://schemas.openxmlformats.org/officeDocument/2006/relationships/slideLayout" Target="../slideLayouts/slideLayout48.xml"/><Relationship Id="rId34" Type="http://schemas.openxmlformats.org/officeDocument/2006/relationships/slideLayout" Target="../slideLayouts/slideLayout61.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33" Type="http://schemas.openxmlformats.org/officeDocument/2006/relationships/slideLayout" Target="../slideLayouts/slideLayout60.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29" Type="http://schemas.openxmlformats.org/officeDocument/2006/relationships/slideLayout" Target="../slideLayouts/slideLayout56.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32" Type="http://schemas.openxmlformats.org/officeDocument/2006/relationships/slideLayout" Target="../slideLayouts/slideLayout59.xml"/><Relationship Id="rId37" Type="http://schemas.openxmlformats.org/officeDocument/2006/relationships/image" Target="../media/image1.png"/><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slideLayout" Target="../slideLayouts/slideLayout55.xml"/><Relationship Id="rId36" Type="http://schemas.openxmlformats.org/officeDocument/2006/relationships/theme" Target="../theme/theme2.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31" Type="http://schemas.openxmlformats.org/officeDocument/2006/relationships/slideLayout" Target="../slideLayouts/slideLayout58.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 Id="rId30" Type="http://schemas.openxmlformats.org/officeDocument/2006/relationships/slideLayout" Target="../slideLayouts/slideLayout57.xml"/><Relationship Id="rId35" Type="http://schemas.openxmlformats.org/officeDocument/2006/relationships/slideLayout" Target="../slideLayouts/slideLayout62.xml"/><Relationship Id="rId8" Type="http://schemas.openxmlformats.org/officeDocument/2006/relationships/slideLayout" Target="../slideLayouts/slideLayout35.xml"/><Relationship Id="rId3"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75.xml"/><Relationship Id="rId18" Type="http://schemas.openxmlformats.org/officeDocument/2006/relationships/slideLayout" Target="../slideLayouts/slideLayout80.xml"/><Relationship Id="rId26" Type="http://schemas.openxmlformats.org/officeDocument/2006/relationships/slideLayout" Target="../slideLayouts/slideLayout88.xml"/><Relationship Id="rId39" Type="http://schemas.openxmlformats.org/officeDocument/2006/relationships/image" Target="../media/image1.png"/><Relationship Id="rId21" Type="http://schemas.openxmlformats.org/officeDocument/2006/relationships/slideLayout" Target="../slideLayouts/slideLayout83.xml"/><Relationship Id="rId34" Type="http://schemas.openxmlformats.org/officeDocument/2006/relationships/slideLayout" Target="../slideLayouts/slideLayout96.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5" Type="http://schemas.openxmlformats.org/officeDocument/2006/relationships/slideLayout" Target="../slideLayouts/slideLayout87.xml"/><Relationship Id="rId33" Type="http://schemas.openxmlformats.org/officeDocument/2006/relationships/slideLayout" Target="../slideLayouts/slideLayout95.xml"/><Relationship Id="rId38" Type="http://schemas.openxmlformats.org/officeDocument/2006/relationships/theme" Target="../theme/theme3.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20" Type="http://schemas.openxmlformats.org/officeDocument/2006/relationships/slideLayout" Target="../slideLayouts/slideLayout82.xml"/><Relationship Id="rId29" Type="http://schemas.openxmlformats.org/officeDocument/2006/relationships/slideLayout" Target="../slideLayouts/slideLayout91.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24" Type="http://schemas.openxmlformats.org/officeDocument/2006/relationships/slideLayout" Target="../slideLayouts/slideLayout86.xml"/><Relationship Id="rId32" Type="http://schemas.openxmlformats.org/officeDocument/2006/relationships/slideLayout" Target="../slideLayouts/slideLayout94.xml"/><Relationship Id="rId37" Type="http://schemas.openxmlformats.org/officeDocument/2006/relationships/slideLayout" Target="../slideLayouts/slideLayout99.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23" Type="http://schemas.openxmlformats.org/officeDocument/2006/relationships/slideLayout" Target="../slideLayouts/slideLayout85.xml"/><Relationship Id="rId28" Type="http://schemas.openxmlformats.org/officeDocument/2006/relationships/slideLayout" Target="../slideLayouts/slideLayout90.xml"/><Relationship Id="rId36" Type="http://schemas.openxmlformats.org/officeDocument/2006/relationships/slideLayout" Target="../slideLayouts/slideLayout98.xml"/><Relationship Id="rId10" Type="http://schemas.openxmlformats.org/officeDocument/2006/relationships/slideLayout" Target="../slideLayouts/slideLayout72.xml"/><Relationship Id="rId19" Type="http://schemas.openxmlformats.org/officeDocument/2006/relationships/slideLayout" Target="../slideLayouts/slideLayout81.xml"/><Relationship Id="rId31" Type="http://schemas.openxmlformats.org/officeDocument/2006/relationships/slideLayout" Target="../slideLayouts/slideLayout93.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 Id="rId22" Type="http://schemas.openxmlformats.org/officeDocument/2006/relationships/slideLayout" Target="../slideLayouts/slideLayout84.xml"/><Relationship Id="rId27" Type="http://schemas.openxmlformats.org/officeDocument/2006/relationships/slideLayout" Target="../slideLayouts/slideLayout89.xml"/><Relationship Id="rId30" Type="http://schemas.openxmlformats.org/officeDocument/2006/relationships/slideLayout" Target="../slideLayouts/slideLayout92.xml"/><Relationship Id="rId35" Type="http://schemas.openxmlformats.org/officeDocument/2006/relationships/slideLayout" Target="../slideLayouts/slideLayout97.xml"/><Relationship Id="rId8" Type="http://schemas.openxmlformats.org/officeDocument/2006/relationships/slideLayout" Target="../slideLayouts/slideLayout70.xml"/><Relationship Id="rId3" Type="http://schemas.openxmlformats.org/officeDocument/2006/relationships/slideLayout" Target="../slideLayouts/slideLayout6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4.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9994638" y="6344294"/>
            <a:ext cx="1639231" cy="292440"/>
          </a:xfrm>
          <a:prstGeom prst="rect">
            <a:avLst/>
          </a:prstGeom>
        </p:spPr>
      </p:pic>
      <p:sp>
        <p:nvSpPr>
          <p:cNvPr id="3" name="Plassholder for tittel 2">
            <a:extLst>
              <a:ext uri="{FF2B5EF4-FFF2-40B4-BE49-F238E27FC236}">
                <a16:creationId xmlns:a16="http://schemas.microsoft.com/office/drawing/2014/main" id="{16774B50-7D20-4B49-A75E-45AD9CB1942C}"/>
              </a:ext>
            </a:extLst>
          </p:cNvPr>
          <p:cNvSpPr>
            <a:spLocks noGrp="1"/>
          </p:cNvSpPr>
          <p:nvPr>
            <p:ph type="title"/>
          </p:nvPr>
        </p:nvSpPr>
        <p:spPr>
          <a:xfrm>
            <a:off x="838200" y="365125"/>
            <a:ext cx="10515600" cy="1325563"/>
          </a:xfrm>
          <a:prstGeom prst="rect">
            <a:avLst/>
          </a:prstGeom>
        </p:spPr>
        <p:txBody>
          <a:bodyPr anchor="b"/>
          <a:lstStyle/>
          <a:p>
            <a:pPr marL="0" lvl="0"/>
            <a:r>
              <a:rPr lang="nb-NO"/>
              <a:t>TITTEL</a:t>
            </a:r>
          </a:p>
        </p:txBody>
      </p:sp>
    </p:spTree>
    <p:extLst>
      <p:ext uri="{BB962C8B-B14F-4D97-AF65-F5344CB8AC3E}">
        <p14:creationId xmlns:p14="http://schemas.microsoft.com/office/powerpoint/2010/main" val="221971415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Lst>
  <p:txStyles>
    <p:titleStyle>
      <a:lvl1pPr algn="l" defTabSz="914400" rtl="0" eaLnBrk="1" latinLnBrk="0" hangingPunct="1">
        <a:lnSpc>
          <a:spcPct val="90000"/>
        </a:lnSpc>
        <a:spcBef>
          <a:spcPct val="0"/>
        </a:spcBef>
        <a:buNone/>
        <a:defRPr lang="nb-NO" sz="4400" b="1" kern="1200" smtClean="0">
          <a:solidFill>
            <a:schemeClr val="tx1"/>
          </a:solidFill>
          <a:latin typeface="DIN Next LT Pro Bold"/>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9994639" y="6344294"/>
            <a:ext cx="1639231" cy="292440"/>
          </a:xfrm>
          <a:prstGeom prst="rect">
            <a:avLst/>
          </a:prstGeom>
        </p:spPr>
      </p:pic>
      <p:sp>
        <p:nvSpPr>
          <p:cNvPr id="3" name="Plassholder for tittel 2">
            <a:extLst>
              <a:ext uri="{FF2B5EF4-FFF2-40B4-BE49-F238E27FC236}">
                <a16:creationId xmlns:a16="http://schemas.microsoft.com/office/drawing/2014/main" id="{16774B50-7D20-4B49-A75E-45AD9CB1942C}"/>
              </a:ext>
            </a:extLst>
          </p:cNvPr>
          <p:cNvSpPr>
            <a:spLocks noGrp="1"/>
          </p:cNvSpPr>
          <p:nvPr>
            <p:ph type="title"/>
          </p:nvPr>
        </p:nvSpPr>
        <p:spPr>
          <a:xfrm>
            <a:off x="838200" y="365126"/>
            <a:ext cx="10515600" cy="1325563"/>
          </a:xfrm>
          <a:prstGeom prst="rect">
            <a:avLst/>
          </a:prstGeom>
        </p:spPr>
        <p:txBody>
          <a:bodyPr anchor="b"/>
          <a:lstStyle/>
          <a:p>
            <a:pPr marL="0" lvl="0"/>
            <a:r>
              <a:rPr lang="nb-NO"/>
              <a:t>TITTEL</a:t>
            </a:r>
          </a:p>
        </p:txBody>
      </p:sp>
    </p:spTree>
    <p:extLst>
      <p:ext uri="{BB962C8B-B14F-4D97-AF65-F5344CB8AC3E}">
        <p14:creationId xmlns:p14="http://schemas.microsoft.com/office/powerpoint/2010/main" val="3851959870"/>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 id="2147483711" r:id="rId21"/>
    <p:sldLayoutId id="2147483712" r:id="rId22"/>
    <p:sldLayoutId id="2147483713" r:id="rId23"/>
    <p:sldLayoutId id="2147483714" r:id="rId24"/>
    <p:sldLayoutId id="2147483715" r:id="rId25"/>
    <p:sldLayoutId id="2147483716" r:id="rId26"/>
    <p:sldLayoutId id="2147483717" r:id="rId27"/>
    <p:sldLayoutId id="2147483718" r:id="rId28"/>
    <p:sldLayoutId id="2147483719" r:id="rId29"/>
    <p:sldLayoutId id="2147483720" r:id="rId30"/>
    <p:sldLayoutId id="2147483721" r:id="rId31"/>
    <p:sldLayoutId id="2147483722" r:id="rId32"/>
    <p:sldLayoutId id="2147483723" r:id="rId33"/>
    <p:sldLayoutId id="2147483724" r:id="rId34"/>
    <p:sldLayoutId id="2147483725" r:id="rId35"/>
  </p:sldLayoutIdLst>
  <p:txStyles>
    <p:titleStyle>
      <a:lvl1pPr algn="l" defTabSz="914400" rtl="0" eaLnBrk="1" latinLnBrk="0" hangingPunct="1">
        <a:lnSpc>
          <a:spcPct val="90000"/>
        </a:lnSpc>
        <a:spcBef>
          <a:spcPct val="0"/>
        </a:spcBef>
        <a:buNone/>
        <a:defRPr lang="nb-NO" sz="4400" b="1" kern="1200" smtClean="0">
          <a:solidFill>
            <a:schemeClr val="tx1"/>
          </a:solidFill>
          <a:latin typeface="DIN Next LT Pro Bold"/>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1"/>
          <p:cNvPicPr preferRelativeResize="0"/>
          <p:nvPr/>
        </p:nvPicPr>
        <p:blipFill rotWithShape="1">
          <a:blip r:embed="rId39">
            <a:alphaModFix/>
          </a:blip>
          <a:srcRect/>
          <a:stretch/>
        </p:blipFill>
        <p:spPr>
          <a:xfrm>
            <a:off x="9994638" y="6344294"/>
            <a:ext cx="1639231" cy="292440"/>
          </a:xfrm>
          <a:prstGeom prst="rect">
            <a:avLst/>
          </a:prstGeom>
          <a:noFill/>
          <a:ln>
            <a:noFill/>
          </a:ln>
        </p:spPr>
      </p:pic>
      <p:sp>
        <p:nvSpPr>
          <p:cNvPr id="11" name="Google Shape;11;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4400"/>
              <a:buFont typeface="Arial"/>
              <a:buNone/>
              <a:defRPr sz="44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1172408108"/>
      </p:ext>
    </p:extLst>
  </p:cSld>
  <p:clrMap bg1="lt1" tx1="dk1" bg2="dk2" tx2="lt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 id="2147483744" r:id="rId16"/>
    <p:sldLayoutId id="2147483745" r:id="rId17"/>
    <p:sldLayoutId id="2147483746" r:id="rId18"/>
    <p:sldLayoutId id="2147483748" r:id="rId19"/>
    <p:sldLayoutId id="2147483749" r:id="rId20"/>
    <p:sldLayoutId id="2147483750" r:id="rId21"/>
    <p:sldLayoutId id="2147483751" r:id="rId22"/>
    <p:sldLayoutId id="2147483752" r:id="rId23"/>
    <p:sldLayoutId id="2147483753" r:id="rId24"/>
    <p:sldLayoutId id="2147483754" r:id="rId25"/>
    <p:sldLayoutId id="2147483755" r:id="rId26"/>
    <p:sldLayoutId id="2147483756" r:id="rId27"/>
    <p:sldLayoutId id="2147483757" r:id="rId28"/>
    <p:sldLayoutId id="2147483758" r:id="rId29"/>
    <p:sldLayoutId id="2147483759" r:id="rId30"/>
    <p:sldLayoutId id="2147483760" r:id="rId31"/>
    <p:sldLayoutId id="2147483761" r:id="rId32"/>
    <p:sldLayoutId id="2147483762" r:id="rId33"/>
    <p:sldLayoutId id="2147483763" r:id="rId34"/>
    <p:sldLayoutId id="2147483764" r:id="rId35"/>
    <p:sldLayoutId id="2147483765" r:id="rId36"/>
    <p:sldLayoutId id="2147483766" r:id="rId3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no" smtClean="0"/>
              <a:pPr/>
              <a:t>‹#›</a:t>
            </a:fld>
            <a:endParaRPr lang="no"/>
          </a:p>
        </p:txBody>
      </p:sp>
    </p:spTree>
    <p:extLst>
      <p:ext uri="{BB962C8B-B14F-4D97-AF65-F5344CB8AC3E}">
        <p14:creationId xmlns:p14="http://schemas.microsoft.com/office/powerpoint/2010/main" val="504102394"/>
      </p:ext>
    </p:extLst>
  </p:cSld>
  <p:clrMap bg1="lt1" tx1="dk1" bg2="dk2" tx2="lt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70.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20.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21.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1.xml"/><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46.xml"/><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72.xml"/><Relationship Id="rId5" Type="http://schemas.openxmlformats.org/officeDocument/2006/relationships/image" Target="../media/image36.sv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2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4.png"/></Relationships>
</file>

<file path=ppt/slides/_rels/slide2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71.xml"/><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2.xml"/><Relationship Id="rId1" Type="http://schemas.openxmlformats.org/officeDocument/2006/relationships/slideLayout" Target="../slideLayouts/slideLayout70.xml"/><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10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49.xml"/><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7.xml"/><Relationship Id="rId1" Type="http://schemas.openxmlformats.org/officeDocument/2006/relationships/slideLayout" Target="../slideLayouts/slideLayout49.xml"/><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8.xml"/><Relationship Id="rId1" Type="http://schemas.openxmlformats.org/officeDocument/2006/relationships/slideLayout" Target="../slideLayouts/slideLayout49.xml"/><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9.xml"/><Relationship Id="rId1" Type="http://schemas.openxmlformats.org/officeDocument/2006/relationships/slideLayout" Target="../slideLayouts/slideLayout49.xml"/><Relationship Id="rId5" Type="http://schemas.openxmlformats.org/officeDocument/2006/relationships/image" Target="../media/image22.png"/><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1.xml"/><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30.xml"/><Relationship Id="rId1" Type="http://schemas.openxmlformats.org/officeDocument/2006/relationships/slideLayout" Target="../slideLayouts/slideLayout4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3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1.xml"/><Relationship Id="rId1" Type="http://schemas.openxmlformats.org/officeDocument/2006/relationships/slideLayout" Target="../slideLayouts/slideLayout70.xml"/><Relationship Id="rId4" Type="http://schemas.openxmlformats.org/officeDocument/2006/relationships/image" Target="../media/image15.png"/></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32.xml"/><Relationship Id="rId1" Type="http://schemas.openxmlformats.org/officeDocument/2006/relationships/slideLayout" Target="../slideLayouts/slideLayout55.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3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3.xml"/><Relationship Id="rId1" Type="http://schemas.openxmlformats.org/officeDocument/2006/relationships/slideLayout" Target="../slideLayouts/slideLayout47.xml"/></Relationships>
</file>

<file path=ppt/slides/_rels/slide3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4.xml"/><Relationship Id="rId1" Type="http://schemas.openxmlformats.org/officeDocument/2006/relationships/slideLayout" Target="../slideLayouts/slideLayout47.xml"/></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5.xml"/><Relationship Id="rId1" Type="http://schemas.openxmlformats.org/officeDocument/2006/relationships/slideLayout" Target="../slideLayouts/slideLayout4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36.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9.png"/><Relationship Id="rId2" Type="http://schemas.openxmlformats.org/officeDocument/2006/relationships/notesSlide" Target="../notesSlides/notesSlide36.xml"/><Relationship Id="rId1" Type="http://schemas.openxmlformats.org/officeDocument/2006/relationships/slideLayout" Target="../slideLayouts/slideLayout55.xml"/><Relationship Id="rId6" Type="http://schemas.openxmlformats.org/officeDocument/2006/relationships/image" Target="../media/image67.png"/><Relationship Id="rId5" Type="http://schemas.openxmlformats.org/officeDocument/2006/relationships/image" Target="../media/image68.png"/><Relationship Id="rId4" Type="http://schemas.openxmlformats.org/officeDocument/2006/relationships/image" Target="../media/image65.png"/></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7.xml"/><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8.xml"/><Relationship Id="rId1" Type="http://schemas.openxmlformats.org/officeDocument/2006/relationships/slideLayout" Target="../slideLayouts/slideLayout20.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70.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62.xml"/><Relationship Id="rId5" Type="http://schemas.openxmlformats.org/officeDocument/2006/relationships/image" Target="../media/image24.png"/><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person watering plants with a hose&#10;&#10;Description automatically generated">
            <a:extLst>
              <a:ext uri="{FF2B5EF4-FFF2-40B4-BE49-F238E27FC236}">
                <a16:creationId xmlns:a16="http://schemas.microsoft.com/office/drawing/2014/main" id="{8DD3F5A0-9781-85EF-E49E-078ACB276302}"/>
              </a:ext>
            </a:extLst>
          </p:cNvPr>
          <p:cNvPicPr>
            <a:picLocks noGrp="1" noChangeAspect="1"/>
          </p:cNvPicPr>
          <p:nvPr>
            <p:ph type="pic" idx="2"/>
          </p:nvPr>
        </p:nvPicPr>
        <p:blipFill>
          <a:blip r:embed="rId3" cstate="print">
            <a:extLst>
              <a:ext uri="{28A0092B-C50C-407E-A947-70E740481C1C}">
                <a14:useLocalDpi xmlns:a14="http://schemas.microsoft.com/office/drawing/2010/main" val="0"/>
              </a:ext>
            </a:extLst>
          </a:blip>
          <a:srcRect t="7813" b="7813"/>
          <a:stretch>
            <a:fillRect/>
          </a:stretch>
        </p:blipFill>
        <p:spPr/>
      </p:pic>
      <p:pic>
        <p:nvPicPr>
          <p:cNvPr id="15" name="Picture 14" descr="A logo with a bird in a purple circle&#10;&#10;Description automatically generated">
            <a:extLst>
              <a:ext uri="{FF2B5EF4-FFF2-40B4-BE49-F238E27FC236}">
                <a16:creationId xmlns:a16="http://schemas.microsoft.com/office/drawing/2014/main" id="{77470A10-79B0-1CB4-2A20-FEF3030A4DF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68636" y="231921"/>
            <a:ext cx="2787936" cy="1340925"/>
          </a:xfrm>
          <a:prstGeom prst="rect">
            <a:avLst/>
          </a:prstGeom>
        </p:spPr>
      </p:pic>
    </p:spTree>
    <p:extLst>
      <p:ext uri="{BB962C8B-B14F-4D97-AF65-F5344CB8AC3E}">
        <p14:creationId xmlns:p14="http://schemas.microsoft.com/office/powerpoint/2010/main" val="18750194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F0B6B383-D901-9DA3-F87F-B7985B5AF79D}"/>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7864" b="7864"/>
          <a:stretch/>
        </p:blipFill>
        <p:spPr/>
      </p:pic>
      <p:pic>
        <p:nvPicPr>
          <p:cNvPr id="2" name="Picture 1" descr="A black and white logo&#10;&#10;Description automatically generated">
            <a:extLst>
              <a:ext uri="{FF2B5EF4-FFF2-40B4-BE49-F238E27FC236}">
                <a16:creationId xmlns:a16="http://schemas.microsoft.com/office/drawing/2014/main" id="{8CDD64B0-E2E0-8F0F-981B-19C3D3FFE8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58400" y="6320774"/>
            <a:ext cx="1541929" cy="275081"/>
          </a:xfrm>
          <a:prstGeom prst="rect">
            <a:avLst/>
          </a:prstGeom>
        </p:spPr>
      </p:pic>
    </p:spTree>
    <p:extLst>
      <p:ext uri="{BB962C8B-B14F-4D97-AF65-F5344CB8AC3E}">
        <p14:creationId xmlns:p14="http://schemas.microsoft.com/office/powerpoint/2010/main" val="4038346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erson washing her hands&#10;&#10;Description automatically generated">
            <a:extLst>
              <a:ext uri="{FF2B5EF4-FFF2-40B4-BE49-F238E27FC236}">
                <a16:creationId xmlns:a16="http://schemas.microsoft.com/office/drawing/2014/main" id="{34AB27FA-F9E9-B50E-ED99-BE4D3B791401}"/>
              </a:ext>
            </a:extLst>
          </p:cNvPr>
          <p:cNvPicPr>
            <a:picLocks noGrp="1" noChangeAspect="1"/>
          </p:cNvPicPr>
          <p:nvPr>
            <p:ph type="pic" sz="quarter" idx="4294967295"/>
          </p:nvPr>
        </p:nvPicPr>
        <p:blipFill>
          <a:blip r:embed="rId3" cstate="print">
            <a:extLst>
              <a:ext uri="{28A0092B-C50C-407E-A947-70E740481C1C}">
                <a14:useLocalDpi xmlns:a14="http://schemas.microsoft.com/office/drawing/2010/main" val="0"/>
              </a:ext>
            </a:extLst>
          </a:blip>
          <a:srcRect t="7729" b="7729"/>
          <a:stretch>
            <a:fillRect/>
          </a:stretch>
        </p:blipFill>
        <p:spPr>
          <a:xfrm>
            <a:off x="0" y="0"/>
            <a:ext cx="12192000" cy="6858000"/>
          </a:xfrm>
          <a:prstGeom prst="rect">
            <a:avLst/>
          </a:prstGeom>
        </p:spPr>
      </p:pic>
      <p:pic>
        <p:nvPicPr>
          <p:cNvPr id="9" name="Picture 8" descr="A black and white logo&#10;&#10;Description automatically generated">
            <a:extLst>
              <a:ext uri="{FF2B5EF4-FFF2-40B4-BE49-F238E27FC236}">
                <a16:creationId xmlns:a16="http://schemas.microsoft.com/office/drawing/2014/main" id="{D44290EC-413C-FEEB-5EA8-E0D82D27BB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58400" y="6320774"/>
            <a:ext cx="1541929" cy="275081"/>
          </a:xfrm>
          <a:prstGeom prst="rect">
            <a:avLst/>
          </a:prstGeom>
        </p:spPr>
      </p:pic>
    </p:spTree>
    <p:extLst>
      <p:ext uri="{BB962C8B-B14F-4D97-AF65-F5344CB8AC3E}">
        <p14:creationId xmlns:p14="http://schemas.microsoft.com/office/powerpoint/2010/main" val="2982504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F4E9"/>
        </a:solidFill>
        <a:effectLst/>
      </p:bgPr>
    </p:bg>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C28A6B35-7BC1-CF07-3920-BB4572A5DA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4006" y="-525184"/>
            <a:ext cx="8223988" cy="8222161"/>
          </a:xfrm>
          <a:prstGeom prst="rect">
            <a:avLst/>
          </a:prstGeom>
        </p:spPr>
      </p:pic>
    </p:spTree>
    <p:extLst>
      <p:ext uri="{BB962C8B-B14F-4D97-AF65-F5344CB8AC3E}">
        <p14:creationId xmlns:p14="http://schemas.microsoft.com/office/powerpoint/2010/main" val="3494149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ED3E2"/>
        </a:solidFill>
        <a:effectLst/>
      </p:bgPr>
    </p:bg>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FF590602-195B-EC48-85EA-A65D9B389854}"/>
              </a:ext>
            </a:extLst>
          </p:cNvPr>
          <p:cNvSpPr txBox="1">
            <a:spLocks/>
          </p:cNvSpPr>
          <p:nvPr/>
        </p:nvSpPr>
        <p:spPr>
          <a:xfrm>
            <a:off x="483327" y="2804334"/>
            <a:ext cx="11225346" cy="624666"/>
          </a:xfrm>
          <a:prstGeom prst="rect">
            <a:avLst/>
          </a:prstGeom>
        </p:spPr>
        <p:txBody>
          <a:bodyPr/>
          <a:lstStyle>
            <a:lvl1pPr algn="l" defTabSz="914400" rtl="0" eaLnBrk="1" latinLnBrk="0" hangingPunct="1">
              <a:lnSpc>
                <a:spcPct val="90000"/>
              </a:lnSpc>
              <a:spcBef>
                <a:spcPct val="0"/>
              </a:spcBef>
              <a:buNone/>
              <a:defRPr lang="nb-NO" sz="4400" b="1" kern="1200" smtClean="0">
                <a:solidFill>
                  <a:schemeClr val="tx1"/>
                </a:solidFill>
                <a:latin typeface="DIN Next LT Pro Bold"/>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nb-NO" sz="5400" b="0" i="0" u="none" strike="noStrike" kern="1200" cap="none" spc="0" normalizeH="0" baseline="0" noProof="0">
                <a:ln>
                  <a:noFill/>
                </a:ln>
                <a:solidFill>
                  <a:srgbClr val="5A0058"/>
                </a:solidFill>
                <a:effectLst/>
                <a:uLnTx/>
                <a:uFillTx/>
                <a:latin typeface="Verdana Pro Semibold" panose="020B0704030504040204" pitchFamily="34" charset="0"/>
                <a:ea typeface="+mj-ea"/>
                <a:cs typeface="+mj-cs"/>
              </a:rPr>
              <a:t>VIS FILM</a:t>
            </a:r>
          </a:p>
        </p:txBody>
      </p:sp>
      <p:sp>
        <p:nvSpPr>
          <p:cNvPr id="13" name="Title 2">
            <a:extLst>
              <a:ext uri="{FF2B5EF4-FFF2-40B4-BE49-F238E27FC236}">
                <a16:creationId xmlns:a16="http://schemas.microsoft.com/office/drawing/2014/main" id="{AB70D679-C245-5039-11A5-77315355F648}"/>
              </a:ext>
            </a:extLst>
          </p:cNvPr>
          <p:cNvSpPr txBox="1">
            <a:spLocks/>
          </p:cNvSpPr>
          <p:nvPr/>
        </p:nvSpPr>
        <p:spPr>
          <a:xfrm>
            <a:off x="483327" y="3620197"/>
            <a:ext cx="11225346" cy="267314"/>
          </a:xfrm>
          <a:prstGeom prst="rect">
            <a:avLst/>
          </a:prstGeom>
        </p:spPr>
        <p:txBody>
          <a:bodyPr anchor="ctr"/>
          <a:lstStyle>
            <a:lvl1pPr algn="ctr" defTabSz="914400" rtl="0" eaLnBrk="1" latinLnBrk="0" hangingPunct="1">
              <a:lnSpc>
                <a:spcPct val="90000"/>
              </a:lnSpc>
              <a:spcBef>
                <a:spcPct val="0"/>
              </a:spcBef>
              <a:buNone/>
              <a:defRPr lang="nb-NO" sz="4000" b="1" kern="1200" dirty="0">
                <a:solidFill>
                  <a:schemeClr val="bg1"/>
                </a:solidFill>
                <a:latin typeface="DIN Next LT Pro Bold" panose="020B0803020203050203" pitchFamily="34" charset="0"/>
                <a:ea typeface="+mn-ea"/>
                <a:cs typeface="+mn-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nb-NO" sz="2400" b="0" i="0" u="none" strike="noStrike" kern="1200" cap="none" spc="0" normalizeH="0" baseline="0" noProof="0">
                <a:ln>
                  <a:noFill/>
                </a:ln>
                <a:solidFill>
                  <a:srgbClr val="5A0058"/>
                </a:solidFill>
                <a:effectLst/>
                <a:uLnTx/>
                <a:uFillTx/>
                <a:latin typeface="Verdana Pro Light" panose="020B0304030504040204" pitchFamily="34" charset="0"/>
                <a:ea typeface="+mn-ea"/>
                <a:cs typeface="+mn-cs"/>
              </a:rPr>
              <a:t>«</a:t>
            </a:r>
            <a:r>
              <a:rPr lang="nb-NO" sz="2400" b="0">
                <a:solidFill>
                  <a:srgbClr val="5A0058"/>
                </a:solidFill>
                <a:latin typeface="Verdana Pro Light" panose="020B0304030504040204" pitchFamily="34" charset="0"/>
              </a:rPr>
              <a:t>To jenter i Libanon</a:t>
            </a:r>
            <a:r>
              <a:rPr kumimoji="0" lang="nb-NO" sz="2400" b="0" i="0" u="none" strike="noStrike" kern="1200" cap="none" spc="0" normalizeH="0" baseline="0" noProof="0">
                <a:ln>
                  <a:noFill/>
                </a:ln>
                <a:solidFill>
                  <a:srgbClr val="5A0058"/>
                </a:solidFill>
                <a:effectLst/>
                <a:uLnTx/>
                <a:uFillTx/>
                <a:latin typeface="Verdana Pro Light" panose="020B0304030504040204" pitchFamily="34" charset="0"/>
                <a:ea typeface="+mn-ea"/>
                <a:cs typeface="+mn-cs"/>
              </a:rPr>
              <a:t>»</a:t>
            </a:r>
          </a:p>
        </p:txBody>
      </p:sp>
    </p:spTree>
    <p:extLst>
      <p:ext uri="{BB962C8B-B14F-4D97-AF65-F5344CB8AC3E}">
        <p14:creationId xmlns:p14="http://schemas.microsoft.com/office/powerpoint/2010/main" val="2605163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DF4E9"/>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F921B2B-7078-CEDE-9E8A-A2F3019983ED}"/>
              </a:ext>
            </a:extLst>
          </p:cNvPr>
          <p:cNvSpPr txBox="1"/>
          <p:nvPr/>
        </p:nvSpPr>
        <p:spPr>
          <a:xfrm>
            <a:off x="1478490" y="2690057"/>
            <a:ext cx="2518980" cy="461665"/>
          </a:xfrm>
          <a:prstGeom prst="rect">
            <a:avLst/>
          </a:prstGeom>
          <a:noFill/>
        </p:spPr>
        <p:txBody>
          <a:bodyPr wrap="square" rtlCol="0">
            <a:spAutoFit/>
          </a:bodyPr>
          <a:lstStyle/>
          <a:p>
            <a:r>
              <a:rPr lang="nb-NO" sz="2400">
                <a:solidFill>
                  <a:srgbClr val="5A0058"/>
                </a:solidFill>
                <a:latin typeface="Verdana Pro Semibold" panose="020B0704030504040204" pitchFamily="34" charset="0"/>
              </a:rPr>
              <a:t>771 millioner</a:t>
            </a:r>
          </a:p>
        </p:txBody>
      </p:sp>
      <p:sp>
        <p:nvSpPr>
          <p:cNvPr id="4" name="TextBox 3">
            <a:extLst>
              <a:ext uri="{FF2B5EF4-FFF2-40B4-BE49-F238E27FC236}">
                <a16:creationId xmlns:a16="http://schemas.microsoft.com/office/drawing/2014/main" id="{754EA50E-B8CC-98A5-BED5-EFB1CEF2ECE9}"/>
              </a:ext>
            </a:extLst>
          </p:cNvPr>
          <p:cNvSpPr txBox="1"/>
          <p:nvPr/>
        </p:nvSpPr>
        <p:spPr>
          <a:xfrm>
            <a:off x="5621581" y="2727314"/>
            <a:ext cx="2448910" cy="461665"/>
          </a:xfrm>
          <a:prstGeom prst="rect">
            <a:avLst/>
          </a:prstGeom>
          <a:noFill/>
        </p:spPr>
        <p:txBody>
          <a:bodyPr wrap="square" rtlCol="0">
            <a:spAutoFit/>
          </a:bodyPr>
          <a:lstStyle/>
          <a:p>
            <a:r>
              <a:rPr lang="nb-NO" sz="2400">
                <a:solidFill>
                  <a:srgbClr val="5A0058"/>
                </a:solidFill>
                <a:latin typeface="Verdana Pro Semibold" panose="020B0704030504040204" pitchFamily="34" charset="0"/>
              </a:rPr>
              <a:t>700 barn</a:t>
            </a:r>
          </a:p>
        </p:txBody>
      </p:sp>
      <p:sp>
        <p:nvSpPr>
          <p:cNvPr id="6" name="TextBox 5">
            <a:extLst>
              <a:ext uri="{FF2B5EF4-FFF2-40B4-BE49-F238E27FC236}">
                <a16:creationId xmlns:a16="http://schemas.microsoft.com/office/drawing/2014/main" id="{947A7C39-86DA-20F0-0F28-0645DA385816}"/>
              </a:ext>
            </a:extLst>
          </p:cNvPr>
          <p:cNvSpPr txBox="1"/>
          <p:nvPr/>
        </p:nvSpPr>
        <p:spPr>
          <a:xfrm>
            <a:off x="542611" y="620174"/>
            <a:ext cx="9652597" cy="369332"/>
          </a:xfrm>
          <a:prstGeom prst="rect">
            <a:avLst/>
          </a:prstGeom>
          <a:noFill/>
        </p:spPr>
        <p:txBody>
          <a:bodyPr wrap="square" rtlCol="0">
            <a:spAutoFit/>
          </a:bodyPr>
          <a:lstStyle/>
          <a:p>
            <a:r>
              <a:rPr lang="nb-NO">
                <a:solidFill>
                  <a:srgbClr val="5A0058"/>
                </a:solidFill>
                <a:latin typeface="Verdana Pro Semibold" panose="020B0704030504040204" pitchFamily="34" charset="0"/>
              </a:rPr>
              <a:t>VANN ER INGEN SELVFØLGE</a:t>
            </a:r>
          </a:p>
        </p:txBody>
      </p:sp>
      <p:sp>
        <p:nvSpPr>
          <p:cNvPr id="16" name="TextBox 15">
            <a:extLst>
              <a:ext uri="{FF2B5EF4-FFF2-40B4-BE49-F238E27FC236}">
                <a16:creationId xmlns:a16="http://schemas.microsoft.com/office/drawing/2014/main" id="{CF7BDDC7-B53C-04B0-C381-5974F4BD0053}"/>
              </a:ext>
            </a:extLst>
          </p:cNvPr>
          <p:cNvSpPr txBox="1"/>
          <p:nvPr/>
        </p:nvSpPr>
        <p:spPr>
          <a:xfrm>
            <a:off x="9289906" y="2668060"/>
            <a:ext cx="2322851" cy="461665"/>
          </a:xfrm>
          <a:prstGeom prst="rect">
            <a:avLst/>
          </a:prstGeom>
          <a:noFill/>
        </p:spPr>
        <p:txBody>
          <a:bodyPr wrap="square" rtlCol="0">
            <a:spAutoFit/>
          </a:bodyPr>
          <a:lstStyle/>
          <a:p>
            <a:r>
              <a:rPr lang="nb-NO" sz="2400">
                <a:solidFill>
                  <a:srgbClr val="5A0058"/>
                </a:solidFill>
                <a:latin typeface="Verdana Pro Semibold" panose="020B0704030504040204" pitchFamily="34" charset="0"/>
              </a:rPr>
              <a:t>494 millioner</a:t>
            </a:r>
          </a:p>
        </p:txBody>
      </p:sp>
      <p:pic>
        <p:nvPicPr>
          <p:cNvPr id="10" name="Picture 9" descr="Icon&#10;&#10;Description automatically generated">
            <a:extLst>
              <a:ext uri="{FF2B5EF4-FFF2-40B4-BE49-F238E27FC236}">
                <a16:creationId xmlns:a16="http://schemas.microsoft.com/office/drawing/2014/main" id="{6D301070-A12C-59FF-2828-FEE826C8D2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65831" y="2357138"/>
            <a:ext cx="587450" cy="1071862"/>
          </a:xfrm>
          <a:prstGeom prst="rect">
            <a:avLst/>
          </a:prstGeom>
        </p:spPr>
      </p:pic>
      <p:pic>
        <p:nvPicPr>
          <p:cNvPr id="14" name="Picture 13" descr="Icon&#10;&#10;Description automatically generated">
            <a:extLst>
              <a:ext uri="{FF2B5EF4-FFF2-40B4-BE49-F238E27FC236}">
                <a16:creationId xmlns:a16="http://schemas.microsoft.com/office/drawing/2014/main" id="{9F7809B6-CF58-6F71-8018-9EE493E3AA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96007" y="2509082"/>
            <a:ext cx="830674" cy="919918"/>
          </a:xfrm>
          <a:prstGeom prst="rect">
            <a:avLst/>
          </a:prstGeom>
        </p:spPr>
      </p:pic>
      <p:pic>
        <p:nvPicPr>
          <p:cNvPr id="21" name="Picture 20" descr="Shape, circle&#10;&#10;Description automatically generated">
            <a:extLst>
              <a:ext uri="{FF2B5EF4-FFF2-40B4-BE49-F238E27FC236}">
                <a16:creationId xmlns:a16="http://schemas.microsoft.com/office/drawing/2014/main" id="{DE953262-69EF-BE4F-3BDF-31D781CB20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9349" y="2449284"/>
            <a:ext cx="637805" cy="943213"/>
          </a:xfrm>
          <a:prstGeom prst="rect">
            <a:avLst/>
          </a:prstGeom>
        </p:spPr>
      </p:pic>
    </p:spTree>
    <p:extLst>
      <p:ext uri="{BB962C8B-B14F-4D97-AF65-F5344CB8AC3E}">
        <p14:creationId xmlns:p14="http://schemas.microsoft.com/office/powerpoint/2010/main" val="1326183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7"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1000"/>
                                        <p:tgtEl>
                                          <p:spTgt spid="21"/>
                                        </p:tgtEl>
                                      </p:cBhvr>
                                    </p:animEffect>
                                    <p:anim calcmode="lin" valueType="num">
                                      <p:cBhvr>
                                        <p:cTn id="11" dur="1000" fill="hold"/>
                                        <p:tgtEl>
                                          <p:spTgt spid="21"/>
                                        </p:tgtEl>
                                        <p:attrNameLst>
                                          <p:attrName>ppt_x</p:attrName>
                                        </p:attrNameLst>
                                      </p:cBhvr>
                                      <p:tavLst>
                                        <p:tav tm="0">
                                          <p:val>
                                            <p:strVal val="#ppt_x"/>
                                          </p:val>
                                        </p:tav>
                                        <p:tav tm="100000">
                                          <p:val>
                                            <p:strVal val="#ppt_x"/>
                                          </p:val>
                                        </p:tav>
                                      </p:tavLst>
                                    </p:anim>
                                    <p:anim calcmode="lin" valueType="num">
                                      <p:cBhvr>
                                        <p:cTn id="12"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7" presetClass="entr" presetSubtype="1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500" fill="hold"/>
                                        <p:tgtEl>
                                          <p:spTgt spid="14"/>
                                        </p:tgtEl>
                                        <p:attrNameLst>
                                          <p:attrName>ppt_w</p:attrName>
                                        </p:attrNameLst>
                                      </p:cBhvr>
                                      <p:tavLst>
                                        <p:tav tm="0">
                                          <p:val>
                                            <p:fltVal val="0"/>
                                          </p:val>
                                        </p:tav>
                                        <p:tav tm="100000">
                                          <p:val>
                                            <p:strVal val="#ppt_w"/>
                                          </p:val>
                                        </p:tav>
                                      </p:tavLst>
                                    </p:anim>
                                    <p:anim calcmode="lin" valueType="num">
                                      <p:cBhvr>
                                        <p:cTn id="21" dur="500" fill="hold"/>
                                        <p:tgtEl>
                                          <p:spTgt spid="14"/>
                                        </p:tgtEl>
                                        <p:attrNameLst>
                                          <p:attrName>ppt_h</p:attrName>
                                        </p:attrNameLst>
                                      </p:cBhvr>
                                      <p:tavLst>
                                        <p:tav tm="0">
                                          <p:val>
                                            <p:strVal val="#ppt_h"/>
                                          </p:val>
                                        </p:tav>
                                        <p:tav tm="100000">
                                          <p:val>
                                            <p:strVal val="#ppt_h"/>
                                          </p:val>
                                        </p:tav>
                                      </p:tavLst>
                                    </p:anim>
                                  </p:childTnLst>
                                </p:cTn>
                              </p:par>
                              <p:par>
                                <p:cTn id="22" presetID="9" presetClass="emph" presetSubtype="0" nodeType="withEffect">
                                  <p:stCondLst>
                                    <p:cond delay="0"/>
                                  </p:stCondLst>
                                  <p:childTnLst>
                                    <p:set>
                                      <p:cBhvr>
                                        <p:cTn id="23" dur="indefinite"/>
                                        <p:tgtEl>
                                          <p:spTgt spid="21"/>
                                        </p:tgtEl>
                                        <p:attrNameLst>
                                          <p:attrName>style.opacity</p:attrName>
                                        </p:attrNameLst>
                                      </p:cBhvr>
                                      <p:to>
                                        <p:strVal val="0.25"/>
                                      </p:to>
                                    </p:set>
                                    <p:animEffect filter="image" prLst="opacity: 0.25">
                                      <p:cBhvr rctx="IE">
                                        <p:cTn id="24" dur="indefinite"/>
                                        <p:tgtEl>
                                          <p:spTgt spid="21"/>
                                        </p:tgtEl>
                                      </p:cBhvr>
                                    </p:animEffect>
                                  </p:childTnLst>
                                </p:cTn>
                              </p:par>
                              <p:par>
                                <p:cTn id="25" presetID="9" presetClass="emph" presetSubtype="0" grpId="1" nodeType="withEffect">
                                  <p:stCondLst>
                                    <p:cond delay="0"/>
                                  </p:stCondLst>
                                  <p:childTnLst>
                                    <p:set>
                                      <p:cBhvr>
                                        <p:cTn id="26" dur="indefinite"/>
                                        <p:tgtEl>
                                          <p:spTgt spid="2"/>
                                        </p:tgtEl>
                                        <p:attrNameLst>
                                          <p:attrName>style.opacity</p:attrName>
                                        </p:attrNameLst>
                                      </p:cBhvr>
                                      <p:to>
                                        <p:strVal val="0.25"/>
                                      </p:to>
                                    </p:set>
                                    <p:animEffect filter="image" prLst="opacity: 0.25">
                                      <p:cBhvr rctx="IE">
                                        <p:cTn id="27" dur="indefinite"/>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par>
                                <p:cTn id="33" presetID="22" presetClass="entr" presetSubtype="4"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down)">
                                      <p:cBhvr>
                                        <p:cTn id="35" dur="500"/>
                                        <p:tgtEl>
                                          <p:spTgt spid="10"/>
                                        </p:tgtEl>
                                      </p:cBhvr>
                                    </p:animEffect>
                                  </p:childTnLst>
                                </p:cTn>
                              </p:par>
                              <p:par>
                                <p:cTn id="36" presetID="9" presetClass="emph" presetSubtype="0" grpId="1" nodeType="withEffect">
                                  <p:stCondLst>
                                    <p:cond delay="0"/>
                                  </p:stCondLst>
                                  <p:childTnLst>
                                    <p:set>
                                      <p:cBhvr>
                                        <p:cTn id="37" dur="indefinite"/>
                                        <p:tgtEl>
                                          <p:spTgt spid="4"/>
                                        </p:tgtEl>
                                        <p:attrNameLst>
                                          <p:attrName>style.opacity</p:attrName>
                                        </p:attrNameLst>
                                      </p:cBhvr>
                                      <p:to>
                                        <p:strVal val="0.25"/>
                                      </p:to>
                                    </p:set>
                                    <p:animEffect filter="image" prLst="opacity: 0.25">
                                      <p:cBhvr rctx="IE">
                                        <p:cTn id="38" dur="indefinite"/>
                                        <p:tgtEl>
                                          <p:spTgt spid="4"/>
                                        </p:tgtEl>
                                      </p:cBhvr>
                                    </p:animEffect>
                                  </p:childTnLst>
                                </p:cTn>
                              </p:par>
                              <p:par>
                                <p:cTn id="39" presetID="9" presetClass="emph" presetSubtype="0" nodeType="withEffect">
                                  <p:stCondLst>
                                    <p:cond delay="0"/>
                                  </p:stCondLst>
                                  <p:childTnLst>
                                    <p:set>
                                      <p:cBhvr>
                                        <p:cTn id="40" dur="indefinite"/>
                                        <p:tgtEl>
                                          <p:spTgt spid="14"/>
                                        </p:tgtEl>
                                        <p:attrNameLst>
                                          <p:attrName>style.opacity</p:attrName>
                                        </p:attrNameLst>
                                      </p:cBhvr>
                                      <p:to>
                                        <p:strVal val="0.25"/>
                                      </p:to>
                                    </p:set>
                                    <p:animEffect filter="image" prLst="opacity: 0.25">
                                      <p:cBhvr rctx="IE">
                                        <p:cTn id="41" dur="indefinite"/>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mph" presetSubtype="0" grpId="1" nodeType="clickEffect">
                                  <p:stCondLst>
                                    <p:cond delay="0"/>
                                  </p:stCondLst>
                                  <p:childTnLst>
                                    <p:set>
                                      <p:cBhvr>
                                        <p:cTn id="45" dur="indefinite"/>
                                        <p:tgtEl>
                                          <p:spTgt spid="16"/>
                                        </p:tgtEl>
                                        <p:attrNameLst>
                                          <p:attrName>style.opacity</p:attrName>
                                        </p:attrNameLst>
                                      </p:cBhvr>
                                      <p:to>
                                        <p:strVal val="0.25"/>
                                      </p:to>
                                    </p:set>
                                    <p:animEffect filter="image" prLst="opacity: 0.25">
                                      <p:cBhvr rctx="IE">
                                        <p:cTn id="46" dur="indefinite"/>
                                        <p:tgtEl>
                                          <p:spTgt spid="16"/>
                                        </p:tgtEl>
                                      </p:cBhvr>
                                    </p:animEffect>
                                  </p:childTnLst>
                                </p:cTn>
                              </p:par>
                              <p:par>
                                <p:cTn id="47" presetID="9" presetClass="emph" presetSubtype="0" nodeType="withEffect">
                                  <p:stCondLst>
                                    <p:cond delay="0"/>
                                  </p:stCondLst>
                                  <p:childTnLst>
                                    <p:set>
                                      <p:cBhvr>
                                        <p:cTn id="48" dur="indefinite"/>
                                        <p:tgtEl>
                                          <p:spTgt spid="10"/>
                                        </p:tgtEl>
                                        <p:attrNameLst>
                                          <p:attrName>style.opacity</p:attrName>
                                        </p:attrNameLst>
                                      </p:cBhvr>
                                      <p:to>
                                        <p:strVal val="0.25"/>
                                      </p:to>
                                    </p:set>
                                    <p:animEffect filter="image" prLst="opacity: 0.25">
                                      <p:cBhvr rctx="IE">
                                        <p:cTn id="49" dur="indefinite"/>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bldP spid="4" grpId="1"/>
      <p:bldP spid="16" grpId="0"/>
      <p:bldP spid="16" grpId="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ED3E2"/>
        </a:solidFill>
        <a:effectLst/>
      </p:bgPr>
    </p:bg>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FF590602-195B-EC48-85EA-A65D9B389854}"/>
              </a:ext>
            </a:extLst>
          </p:cNvPr>
          <p:cNvSpPr txBox="1">
            <a:spLocks/>
          </p:cNvSpPr>
          <p:nvPr/>
        </p:nvSpPr>
        <p:spPr>
          <a:xfrm>
            <a:off x="483327" y="2804334"/>
            <a:ext cx="11225346" cy="624666"/>
          </a:xfrm>
          <a:prstGeom prst="rect">
            <a:avLst/>
          </a:prstGeom>
        </p:spPr>
        <p:txBody>
          <a:bodyPr/>
          <a:lstStyle>
            <a:lvl1pPr algn="l" defTabSz="914400" rtl="0" eaLnBrk="1" latinLnBrk="0" hangingPunct="1">
              <a:lnSpc>
                <a:spcPct val="90000"/>
              </a:lnSpc>
              <a:spcBef>
                <a:spcPct val="0"/>
              </a:spcBef>
              <a:buNone/>
              <a:defRPr lang="nb-NO" sz="4400" b="1" kern="1200" smtClean="0">
                <a:solidFill>
                  <a:schemeClr val="tx1"/>
                </a:solidFill>
                <a:latin typeface="DIN Next LT Pro Bold"/>
                <a:ea typeface="+mj-ea"/>
                <a:cs typeface="+mj-cs"/>
              </a:defRPr>
            </a:lvl1pPr>
          </a:lstStyle>
          <a:p>
            <a:pPr algn="ctr"/>
            <a:r>
              <a:rPr lang="nb-NO" sz="5400" b="0">
                <a:solidFill>
                  <a:srgbClr val="5A0058"/>
                </a:solidFill>
                <a:latin typeface="Verdana Pro Semibold" panose="020B0704030504040204" pitchFamily="34" charset="0"/>
              </a:rPr>
              <a:t>VIS FILM</a:t>
            </a:r>
          </a:p>
        </p:txBody>
      </p:sp>
      <p:sp>
        <p:nvSpPr>
          <p:cNvPr id="13" name="Title 2">
            <a:extLst>
              <a:ext uri="{FF2B5EF4-FFF2-40B4-BE49-F238E27FC236}">
                <a16:creationId xmlns:a16="http://schemas.microsoft.com/office/drawing/2014/main" id="{AB70D679-C245-5039-11A5-77315355F648}"/>
              </a:ext>
            </a:extLst>
          </p:cNvPr>
          <p:cNvSpPr txBox="1">
            <a:spLocks/>
          </p:cNvSpPr>
          <p:nvPr/>
        </p:nvSpPr>
        <p:spPr>
          <a:xfrm>
            <a:off x="483327" y="3620197"/>
            <a:ext cx="11225346" cy="267314"/>
          </a:xfrm>
          <a:prstGeom prst="rect">
            <a:avLst/>
          </a:prstGeom>
        </p:spPr>
        <p:txBody>
          <a:bodyPr anchor="ctr"/>
          <a:lstStyle>
            <a:lvl1pPr algn="ctr" defTabSz="914400" rtl="0" eaLnBrk="1" latinLnBrk="0" hangingPunct="1">
              <a:lnSpc>
                <a:spcPct val="90000"/>
              </a:lnSpc>
              <a:spcBef>
                <a:spcPct val="0"/>
              </a:spcBef>
              <a:buNone/>
              <a:defRPr lang="nb-NO" sz="4000" b="1" kern="1200" dirty="0">
                <a:solidFill>
                  <a:schemeClr val="bg1"/>
                </a:solidFill>
                <a:latin typeface="DIN Next LT Pro Bold" panose="020B0803020203050203" pitchFamily="34" charset="0"/>
                <a:ea typeface="+mn-ea"/>
                <a:cs typeface="+mn-cs"/>
              </a:defRPr>
            </a:lvl1pPr>
          </a:lstStyle>
          <a:p>
            <a:r>
              <a:rPr lang="nb-NO" sz="2400" b="0">
                <a:solidFill>
                  <a:srgbClr val="5A0058"/>
                </a:solidFill>
                <a:latin typeface="Verdana Pro Light" panose="020B0304030504040204" pitchFamily="34" charset="0"/>
              </a:rPr>
              <a:t>«Hvordan klarer Vegard Harm seg uten vann?»</a:t>
            </a:r>
          </a:p>
        </p:txBody>
      </p:sp>
    </p:spTree>
    <p:extLst>
      <p:ext uri="{BB962C8B-B14F-4D97-AF65-F5344CB8AC3E}">
        <p14:creationId xmlns:p14="http://schemas.microsoft.com/office/powerpoint/2010/main" val="3948884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DF4E9"/>
        </a:solid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44E4BA29-9DB3-8183-3052-F7ABE9B53D08}"/>
              </a:ext>
            </a:extLst>
          </p:cNvPr>
          <p:cNvSpPr/>
          <p:nvPr/>
        </p:nvSpPr>
        <p:spPr>
          <a:xfrm>
            <a:off x="1021456" y="1764114"/>
            <a:ext cx="1520363" cy="1520363"/>
          </a:xfrm>
          <a:prstGeom prst="ellipse">
            <a:avLst/>
          </a:prstGeom>
          <a:solidFill>
            <a:srgbClr val="B9A0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Verdana"/>
              <a:ea typeface="+mn-ea"/>
              <a:cs typeface="+mn-cs"/>
            </a:endParaRPr>
          </a:p>
        </p:txBody>
      </p:sp>
      <p:sp>
        <p:nvSpPr>
          <p:cNvPr id="4" name="Oval 3">
            <a:extLst>
              <a:ext uri="{FF2B5EF4-FFF2-40B4-BE49-F238E27FC236}">
                <a16:creationId xmlns:a16="http://schemas.microsoft.com/office/drawing/2014/main" id="{2CDD0713-DC79-2950-BCC3-50FEBABBBE4B}"/>
              </a:ext>
            </a:extLst>
          </p:cNvPr>
          <p:cNvSpPr>
            <a:spLocks/>
          </p:cNvSpPr>
          <p:nvPr/>
        </p:nvSpPr>
        <p:spPr>
          <a:xfrm>
            <a:off x="5351718" y="1764114"/>
            <a:ext cx="1520363" cy="1520363"/>
          </a:xfrm>
          <a:prstGeom prst="ellipse">
            <a:avLst/>
          </a:prstGeom>
          <a:solidFill>
            <a:srgbClr val="B9A0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Verdana"/>
              <a:ea typeface="+mn-ea"/>
              <a:cs typeface="+mn-cs"/>
            </a:endParaRPr>
          </a:p>
        </p:txBody>
      </p:sp>
      <p:sp>
        <p:nvSpPr>
          <p:cNvPr id="5" name="Oval 4">
            <a:extLst>
              <a:ext uri="{FF2B5EF4-FFF2-40B4-BE49-F238E27FC236}">
                <a16:creationId xmlns:a16="http://schemas.microsoft.com/office/drawing/2014/main" id="{251D74CA-2E5A-81C4-7B48-094EA6C8BC19}"/>
              </a:ext>
            </a:extLst>
          </p:cNvPr>
          <p:cNvSpPr/>
          <p:nvPr/>
        </p:nvSpPr>
        <p:spPr>
          <a:xfrm>
            <a:off x="9650181" y="1809152"/>
            <a:ext cx="1520363" cy="1520363"/>
          </a:xfrm>
          <a:prstGeom prst="ellipse">
            <a:avLst/>
          </a:prstGeom>
          <a:solidFill>
            <a:srgbClr val="B9A0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Verdana"/>
              <a:ea typeface="+mn-ea"/>
              <a:cs typeface="+mn-cs"/>
            </a:endParaRPr>
          </a:p>
        </p:txBody>
      </p:sp>
      <p:sp>
        <p:nvSpPr>
          <p:cNvPr id="10" name="Oval 9">
            <a:extLst>
              <a:ext uri="{FF2B5EF4-FFF2-40B4-BE49-F238E27FC236}">
                <a16:creationId xmlns:a16="http://schemas.microsoft.com/office/drawing/2014/main" id="{D6A80DBE-1791-E961-73A0-41842C0E8E02}"/>
              </a:ext>
            </a:extLst>
          </p:cNvPr>
          <p:cNvSpPr/>
          <p:nvPr/>
        </p:nvSpPr>
        <p:spPr>
          <a:xfrm>
            <a:off x="7516848" y="1767604"/>
            <a:ext cx="1520363" cy="1520363"/>
          </a:xfrm>
          <a:prstGeom prst="ellipse">
            <a:avLst/>
          </a:prstGeom>
          <a:solidFill>
            <a:srgbClr val="B9A0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Verdana"/>
              <a:ea typeface="+mn-ea"/>
              <a:cs typeface="+mn-cs"/>
            </a:endParaRPr>
          </a:p>
        </p:txBody>
      </p:sp>
      <p:pic>
        <p:nvPicPr>
          <p:cNvPr id="22" name="Picture 21" descr="Icon&#10;&#10;Description automatically generated">
            <a:extLst>
              <a:ext uri="{FF2B5EF4-FFF2-40B4-BE49-F238E27FC236}">
                <a16:creationId xmlns:a16="http://schemas.microsoft.com/office/drawing/2014/main" id="{CEAC3ABB-95DE-F14A-BC1C-9848A9F308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86587" y="1764112"/>
            <a:ext cx="1520364" cy="1520364"/>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7490996E-BC58-2CA5-72A8-3FD0FAC9D8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16728" y="1930318"/>
            <a:ext cx="1187952" cy="1187952"/>
          </a:xfrm>
          <a:prstGeom prst="rect">
            <a:avLst/>
          </a:prstGeom>
        </p:spPr>
      </p:pic>
      <p:pic>
        <p:nvPicPr>
          <p:cNvPr id="13" name="Picture 12" descr="A picture containing vessel&#10;&#10;Description automatically generated">
            <a:extLst>
              <a:ext uri="{FF2B5EF4-FFF2-40B4-BE49-F238E27FC236}">
                <a16:creationId xmlns:a16="http://schemas.microsoft.com/office/drawing/2014/main" id="{E235F2A1-6EE7-516F-ED0E-CD890973BE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16361" y="2201644"/>
            <a:ext cx="826363" cy="811902"/>
          </a:xfrm>
          <a:prstGeom prst="rect">
            <a:avLst/>
          </a:prstGeom>
        </p:spPr>
      </p:pic>
      <p:pic>
        <p:nvPicPr>
          <p:cNvPr id="16" name="Picture 15" descr="A picture containing icon&#10;&#10;Description automatically generated">
            <a:extLst>
              <a:ext uri="{FF2B5EF4-FFF2-40B4-BE49-F238E27FC236}">
                <a16:creationId xmlns:a16="http://schemas.microsoft.com/office/drawing/2014/main" id="{4B1A617D-94B5-A831-B3C4-5C0F6C7312F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25189" y="1931539"/>
            <a:ext cx="894136" cy="1223010"/>
          </a:xfrm>
          <a:prstGeom prst="rect">
            <a:avLst/>
          </a:prstGeom>
        </p:spPr>
      </p:pic>
      <p:pic>
        <p:nvPicPr>
          <p:cNvPr id="19" name="Picture 18" descr="Icon&#10;&#10;Description automatically generated">
            <a:extLst>
              <a:ext uri="{FF2B5EF4-FFF2-40B4-BE49-F238E27FC236}">
                <a16:creationId xmlns:a16="http://schemas.microsoft.com/office/drawing/2014/main" id="{0BE7F824-0997-FD9D-E110-DECC047369A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88841" y="2114458"/>
            <a:ext cx="803809" cy="890167"/>
          </a:xfrm>
          <a:prstGeom prst="rect">
            <a:avLst/>
          </a:prstGeom>
        </p:spPr>
      </p:pic>
      <p:sp>
        <p:nvSpPr>
          <p:cNvPr id="15" name="TextBox 14">
            <a:extLst>
              <a:ext uri="{FF2B5EF4-FFF2-40B4-BE49-F238E27FC236}">
                <a16:creationId xmlns:a16="http://schemas.microsoft.com/office/drawing/2014/main" id="{D3D5CAE9-6E29-462D-8DC0-8403C3B1F805}"/>
              </a:ext>
            </a:extLst>
          </p:cNvPr>
          <p:cNvSpPr txBox="1"/>
          <p:nvPr/>
        </p:nvSpPr>
        <p:spPr>
          <a:xfrm>
            <a:off x="464654" y="620403"/>
            <a:ext cx="6097656" cy="369332"/>
          </a:xfrm>
          <a:prstGeom prst="rect">
            <a:avLst/>
          </a:prstGeom>
          <a:noFill/>
        </p:spPr>
        <p:txBody>
          <a:bodyPr wrap="square">
            <a:sp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lang="nb-NO">
                <a:solidFill>
                  <a:srgbClr val="480E55"/>
                </a:solidFill>
                <a:latin typeface="Verdana Pro Semibold" panose="020B0704030504040204" pitchFamily="34" charset="0"/>
                <a:ea typeface="+mj-ea"/>
                <a:cs typeface="+mj-cs"/>
                <a:sym typeface="Verdana"/>
              </a:rPr>
              <a:t>HVA KAN VI GJØRE?</a:t>
            </a:r>
            <a:r>
              <a:rPr kumimoji="0" lang="nb-NO" sz="1800" b="0" i="0" u="none" strike="noStrike" kern="1200" cap="none" spc="0" normalizeH="0" baseline="0" noProof="0">
                <a:ln>
                  <a:noFill/>
                </a:ln>
                <a:solidFill>
                  <a:srgbClr val="480E55"/>
                </a:solidFill>
                <a:effectLst/>
                <a:uLnTx/>
                <a:uFillTx/>
                <a:latin typeface="Verdana Pro Semibold" panose="020B0704030504040204" pitchFamily="34" charset="0"/>
                <a:ea typeface="+mj-ea"/>
                <a:cs typeface="+mj-cs"/>
                <a:sym typeface="Verdana"/>
              </a:rPr>
              <a:t> </a:t>
            </a:r>
            <a:endParaRPr kumimoji="0" lang="en-US" sz="1800" b="0" i="0" u="none" strike="noStrike" kern="1200" cap="none" spc="0" normalizeH="0" baseline="0" noProof="0">
              <a:ln>
                <a:noFill/>
              </a:ln>
              <a:solidFill>
                <a:srgbClr val="480E55"/>
              </a:solidFill>
              <a:effectLst/>
              <a:uLnTx/>
              <a:uFillTx/>
              <a:latin typeface="Verdana Pro Semibold" panose="020B0704030504040204" pitchFamily="34" charset="0"/>
              <a:ea typeface="+mj-ea"/>
              <a:cs typeface="+mj-cs"/>
              <a:sym typeface="Verdana"/>
            </a:endParaRPr>
          </a:p>
        </p:txBody>
      </p:sp>
    </p:spTree>
    <p:extLst>
      <p:ext uri="{BB962C8B-B14F-4D97-AF65-F5344CB8AC3E}">
        <p14:creationId xmlns:p14="http://schemas.microsoft.com/office/powerpoint/2010/main" val="3538159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19"/>
                                        </p:tgtEl>
                                      </p:cBhvr>
                                      <p:by x="150000" y="150000"/>
                                    </p:animScale>
                                  </p:childTnLst>
                                </p:cTn>
                              </p:par>
                              <p:par>
                                <p:cTn id="7" presetID="6" presetClass="emph" presetSubtype="0" fill="hold" grpId="0" nodeType="withEffect">
                                  <p:stCondLst>
                                    <p:cond delay="0"/>
                                  </p:stCondLst>
                                  <p:childTnLst>
                                    <p:animScale>
                                      <p:cBhvr>
                                        <p:cTn id="8" dur="2000" fill="hold"/>
                                        <p:tgtEl>
                                          <p:spTgt spid="10"/>
                                        </p:tgtEl>
                                      </p:cBhvr>
                                      <p:by x="150000" y="150000"/>
                                    </p:animScale>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9" presetClass="emph" presetSubtype="0" nodeType="withEffect">
                                  <p:stCondLst>
                                    <p:cond delay="0"/>
                                  </p:stCondLst>
                                  <p:childTnLst>
                                    <p:set>
                                      <p:cBhvr>
                                        <p:cTn id="12" dur="indefinite"/>
                                        <p:tgtEl>
                                          <p:spTgt spid="16"/>
                                        </p:tgtEl>
                                        <p:attrNameLst>
                                          <p:attrName>style.opacity</p:attrName>
                                        </p:attrNameLst>
                                      </p:cBhvr>
                                      <p:to>
                                        <p:strVal val="0.5"/>
                                      </p:to>
                                    </p:set>
                                    <p:animEffect filter="image" prLst="opacity: 0.5">
                                      <p:cBhvr rctx="IE">
                                        <p:cTn id="13" dur="indefinite"/>
                                        <p:tgtEl>
                                          <p:spTgt spid="16"/>
                                        </p:tgtEl>
                                      </p:cBhvr>
                                    </p:animEffect>
                                  </p:childTnLst>
                                </p:cTn>
                              </p:par>
                              <p:par>
                                <p:cTn id="14" presetID="9" presetClass="emph" presetSubtype="0" grpId="0" nodeType="withEffect">
                                  <p:stCondLst>
                                    <p:cond delay="0"/>
                                  </p:stCondLst>
                                  <p:childTnLst>
                                    <p:set>
                                      <p:cBhvr>
                                        <p:cTn id="15" dur="indefinite"/>
                                        <p:tgtEl>
                                          <p:spTgt spid="2"/>
                                        </p:tgtEl>
                                        <p:attrNameLst>
                                          <p:attrName>style.opacity</p:attrName>
                                        </p:attrNameLst>
                                      </p:cBhvr>
                                      <p:to>
                                        <p:strVal val="0.5"/>
                                      </p:to>
                                    </p:set>
                                    <p:animEffect filter="image" prLst="opacity: 0.5">
                                      <p:cBhvr rctx="IE">
                                        <p:cTn id="16" dur="indefinite"/>
                                        <p:tgtEl>
                                          <p:spTgt spid="2"/>
                                        </p:tgtEl>
                                      </p:cBhvr>
                                    </p:animEffect>
                                  </p:childTnLst>
                                </p:cTn>
                              </p:par>
                              <p:par>
                                <p:cTn id="17" presetID="9" presetClass="emph" presetSubtype="0" nodeType="withEffect">
                                  <p:stCondLst>
                                    <p:cond delay="0"/>
                                  </p:stCondLst>
                                  <p:childTnLst>
                                    <p:set>
                                      <p:cBhvr>
                                        <p:cTn id="18" dur="indefinite"/>
                                        <p:tgtEl>
                                          <p:spTgt spid="22"/>
                                        </p:tgtEl>
                                        <p:attrNameLst>
                                          <p:attrName>style.opacity</p:attrName>
                                        </p:attrNameLst>
                                      </p:cBhvr>
                                      <p:to>
                                        <p:strVal val="0.5"/>
                                      </p:to>
                                    </p:set>
                                    <p:animEffect filter="image" prLst="opacity: 0.5">
                                      <p:cBhvr rctx="IE">
                                        <p:cTn id="19" dur="indefinite"/>
                                        <p:tgtEl>
                                          <p:spTgt spid="22"/>
                                        </p:tgtEl>
                                      </p:cBhvr>
                                    </p:animEffect>
                                  </p:childTnLst>
                                </p:cTn>
                              </p:par>
                              <p:par>
                                <p:cTn id="20" presetID="9" presetClass="emph" presetSubtype="0" nodeType="withEffect">
                                  <p:stCondLst>
                                    <p:cond delay="0"/>
                                  </p:stCondLst>
                                  <p:childTnLst>
                                    <p:set>
                                      <p:cBhvr>
                                        <p:cTn id="21" dur="indefinite"/>
                                        <p:tgtEl>
                                          <p:spTgt spid="12"/>
                                        </p:tgtEl>
                                        <p:attrNameLst>
                                          <p:attrName>style.opacity</p:attrName>
                                        </p:attrNameLst>
                                      </p:cBhvr>
                                      <p:to>
                                        <p:strVal val="0.5"/>
                                      </p:to>
                                    </p:set>
                                    <p:animEffect filter="image" prLst="opacity: 0.5">
                                      <p:cBhvr rctx="IE">
                                        <p:cTn id="22" dur="indefinite"/>
                                        <p:tgtEl>
                                          <p:spTgt spid="12"/>
                                        </p:tgtEl>
                                      </p:cBhvr>
                                    </p:animEffect>
                                  </p:childTnLst>
                                </p:cTn>
                              </p:par>
                              <p:par>
                                <p:cTn id="23" presetID="9" presetClass="emph" presetSubtype="0" grpId="0" nodeType="withEffect">
                                  <p:stCondLst>
                                    <p:cond delay="0"/>
                                  </p:stCondLst>
                                  <p:childTnLst>
                                    <p:set>
                                      <p:cBhvr>
                                        <p:cTn id="24" dur="indefinite"/>
                                        <p:tgtEl>
                                          <p:spTgt spid="4"/>
                                        </p:tgtEl>
                                        <p:attrNameLst>
                                          <p:attrName>style.opacity</p:attrName>
                                        </p:attrNameLst>
                                      </p:cBhvr>
                                      <p:to>
                                        <p:strVal val="0.5"/>
                                      </p:to>
                                    </p:set>
                                    <p:animEffect filter="image" prLst="opacity: 0.5">
                                      <p:cBhvr rctx="IE">
                                        <p:cTn id="25" dur="indefinite"/>
                                        <p:tgtEl>
                                          <p:spTgt spid="4"/>
                                        </p:tgtEl>
                                      </p:cBhvr>
                                    </p:animEffect>
                                  </p:childTnLst>
                                </p:cTn>
                              </p:par>
                              <p:par>
                                <p:cTn id="26" presetID="9" presetClass="emph" presetSubtype="0" nodeType="withEffect">
                                  <p:stCondLst>
                                    <p:cond delay="0"/>
                                  </p:stCondLst>
                                  <p:childTnLst>
                                    <p:set>
                                      <p:cBhvr>
                                        <p:cTn id="27" dur="indefinite"/>
                                        <p:tgtEl>
                                          <p:spTgt spid="13"/>
                                        </p:tgtEl>
                                        <p:attrNameLst>
                                          <p:attrName>style.opacity</p:attrName>
                                        </p:attrNameLst>
                                      </p:cBhvr>
                                      <p:to>
                                        <p:strVal val="0.5"/>
                                      </p:to>
                                    </p:set>
                                    <p:animEffect filter="image" prLst="opacity: 0.5">
                                      <p:cBhvr rctx="IE">
                                        <p:cTn id="28" dur="indefinite"/>
                                        <p:tgtEl>
                                          <p:spTgt spid="13"/>
                                        </p:tgtEl>
                                      </p:cBhvr>
                                    </p:animEffect>
                                  </p:childTnLst>
                                </p:cTn>
                              </p:par>
                              <p:par>
                                <p:cTn id="29" presetID="9" presetClass="emph" presetSubtype="0" grpId="0" nodeType="withEffect">
                                  <p:stCondLst>
                                    <p:cond delay="0"/>
                                  </p:stCondLst>
                                  <p:childTnLst>
                                    <p:set>
                                      <p:cBhvr>
                                        <p:cTn id="30" dur="indefinite"/>
                                        <p:tgtEl>
                                          <p:spTgt spid="5"/>
                                        </p:tgtEl>
                                        <p:attrNameLst>
                                          <p:attrName>style.opacity</p:attrName>
                                        </p:attrNameLst>
                                      </p:cBhvr>
                                      <p:to>
                                        <p:strVal val="0.5"/>
                                      </p:to>
                                    </p:set>
                                    <p:animEffect filter="image" prLst="opacity: 0.5">
                                      <p:cBhvr rctx="IE">
                                        <p:cTn id="31" dur="indefinite"/>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10" grpId="0" animBg="1"/>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CEDD7"/>
        </a:solidFill>
        <a:effectLst/>
      </p:bgPr>
    </p:bg>
    <p:spTree>
      <p:nvGrpSpPr>
        <p:cNvPr id="1" name=""/>
        <p:cNvGrpSpPr/>
        <p:nvPr/>
      </p:nvGrpSpPr>
      <p:grpSpPr>
        <a:xfrm>
          <a:off x="0" y="0"/>
          <a:ext cx="0" cy="0"/>
          <a:chOff x="0" y="0"/>
          <a:chExt cx="0" cy="0"/>
        </a:xfrm>
      </p:grpSpPr>
      <p:pic>
        <p:nvPicPr>
          <p:cNvPr id="6" name="Picture Placeholder 5" descr="A group of people hugging&#10;&#10;Description automatically generated">
            <a:extLst>
              <a:ext uri="{FF2B5EF4-FFF2-40B4-BE49-F238E27FC236}">
                <a16:creationId xmlns:a16="http://schemas.microsoft.com/office/drawing/2014/main" id="{4880B86D-8BBD-8130-0CE9-9D54184EF80D}"/>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7813" b="7813"/>
          <a:stretch>
            <a:fillRect/>
          </a:stretch>
        </p:blipFill>
        <p:spPr/>
      </p:pic>
      <p:pic>
        <p:nvPicPr>
          <p:cNvPr id="2" name="Picture 1" descr="Icon&#10;&#10;Description automatically generated">
            <a:extLst>
              <a:ext uri="{FF2B5EF4-FFF2-40B4-BE49-F238E27FC236}">
                <a16:creationId xmlns:a16="http://schemas.microsoft.com/office/drawing/2014/main" id="{1FD5FB60-5277-1F64-D68A-4C083D0888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8359" y="302364"/>
            <a:ext cx="805270" cy="891785"/>
          </a:xfrm>
          <a:prstGeom prst="rect">
            <a:avLst/>
          </a:prstGeom>
        </p:spPr>
      </p:pic>
      <p:pic>
        <p:nvPicPr>
          <p:cNvPr id="3" name="Picture 2">
            <a:extLst>
              <a:ext uri="{FF2B5EF4-FFF2-40B4-BE49-F238E27FC236}">
                <a16:creationId xmlns:a16="http://schemas.microsoft.com/office/drawing/2014/main" id="{35252DB3-67B8-173B-0BF1-B6569B9F355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0058402" y="6320774"/>
            <a:ext cx="1541925" cy="275081"/>
          </a:xfrm>
          <a:prstGeom prst="rect">
            <a:avLst/>
          </a:prstGeom>
        </p:spPr>
      </p:pic>
    </p:spTree>
    <p:extLst>
      <p:ext uri="{BB962C8B-B14F-4D97-AF65-F5344CB8AC3E}">
        <p14:creationId xmlns:p14="http://schemas.microsoft.com/office/powerpoint/2010/main" val="42801703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DF4E9"/>
        </a:solidFill>
        <a:effectLst/>
      </p:bgPr>
    </p:bg>
    <p:spTree>
      <p:nvGrpSpPr>
        <p:cNvPr id="1" name="Shape 181"/>
        <p:cNvGrpSpPr/>
        <p:nvPr/>
      </p:nvGrpSpPr>
      <p:grpSpPr>
        <a:xfrm>
          <a:off x="0" y="0"/>
          <a:ext cx="0" cy="0"/>
          <a:chOff x="0" y="0"/>
          <a:chExt cx="0" cy="0"/>
        </a:xfrm>
      </p:grpSpPr>
      <p:pic>
        <p:nvPicPr>
          <p:cNvPr id="182" name="Google Shape;182;p42"/>
          <p:cNvPicPr preferRelativeResize="0"/>
          <p:nvPr/>
        </p:nvPicPr>
        <p:blipFill>
          <a:blip r:embed="rId3">
            <a:alphaModFix/>
          </a:blip>
          <a:stretch>
            <a:fillRect/>
          </a:stretch>
        </p:blipFill>
        <p:spPr>
          <a:xfrm>
            <a:off x="6987341" y="1512669"/>
            <a:ext cx="4595059" cy="4054331"/>
          </a:xfrm>
          <a:prstGeom prst="rect">
            <a:avLst/>
          </a:prstGeom>
          <a:noFill/>
          <a:ln>
            <a:noFill/>
          </a:ln>
        </p:spPr>
      </p:pic>
      <p:sp>
        <p:nvSpPr>
          <p:cNvPr id="2" name="Rectangle 1">
            <a:extLst>
              <a:ext uri="{FF2B5EF4-FFF2-40B4-BE49-F238E27FC236}">
                <a16:creationId xmlns:a16="http://schemas.microsoft.com/office/drawing/2014/main" id="{673610C4-38BE-1BFE-88DE-0183BBBCE656}"/>
              </a:ext>
            </a:extLst>
          </p:cNvPr>
          <p:cNvSpPr/>
          <p:nvPr/>
        </p:nvSpPr>
        <p:spPr>
          <a:xfrm>
            <a:off x="9580457" y="5771408"/>
            <a:ext cx="2173185" cy="1086592"/>
          </a:xfrm>
          <a:prstGeom prst="rect">
            <a:avLst/>
          </a:prstGeom>
          <a:solidFill>
            <a:srgbClr val="FDF4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685301D-2055-AD39-1B8A-7F18B47A0AB2}"/>
              </a:ext>
            </a:extLst>
          </p:cNvPr>
          <p:cNvSpPr/>
          <p:nvPr/>
        </p:nvSpPr>
        <p:spPr>
          <a:xfrm>
            <a:off x="10018815" y="332854"/>
            <a:ext cx="2173185" cy="1086592"/>
          </a:xfrm>
          <a:prstGeom prst="rect">
            <a:avLst/>
          </a:prstGeom>
          <a:solidFill>
            <a:srgbClr val="FDF4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205897B0-2FAD-4468-F06D-8F7B2FD8062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617854"/>
            <a:ext cx="5440218" cy="5440218"/>
          </a:xfrm>
          <a:prstGeom prst="rect">
            <a:avLst/>
          </a:prstGeom>
        </p:spPr>
      </p:pic>
      <p:sp>
        <p:nvSpPr>
          <p:cNvPr id="7" name="Equals 6">
            <a:extLst>
              <a:ext uri="{FF2B5EF4-FFF2-40B4-BE49-F238E27FC236}">
                <a16:creationId xmlns:a16="http://schemas.microsoft.com/office/drawing/2014/main" id="{BB847578-4896-11DB-E79A-290C7F6D66C4}"/>
              </a:ext>
            </a:extLst>
          </p:cNvPr>
          <p:cNvSpPr/>
          <p:nvPr/>
        </p:nvSpPr>
        <p:spPr>
          <a:xfrm>
            <a:off x="4849091" y="3217889"/>
            <a:ext cx="1477818" cy="773545"/>
          </a:xfrm>
          <a:prstGeom prst="mathEqual">
            <a:avLst/>
          </a:prstGeom>
          <a:solidFill>
            <a:srgbClr val="E742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26" presetClass="emph" presetSubtype="0" fill="hold" nodeType="withEffect">
                                  <p:stCondLst>
                                    <p:cond delay="0"/>
                                  </p:stCondLst>
                                  <p:childTnLst>
                                    <p:animEffect transition="out" filter="fade">
                                      <p:cBhvr>
                                        <p:cTn id="12" dur="700" tmFilter="0, 0; .2, .5; .8, .5; 1, 0"/>
                                        <p:tgtEl>
                                          <p:spTgt spid="182"/>
                                        </p:tgtEl>
                                      </p:cBhvr>
                                    </p:animEffect>
                                    <p:animScale>
                                      <p:cBhvr>
                                        <p:cTn id="13" dur="350" autoRev="1" fill="hold"/>
                                        <p:tgtEl>
                                          <p:spTgt spid="182"/>
                                        </p:tgtEl>
                                      </p:cBhvr>
                                      <p:by x="105000" y="105000"/>
                                    </p:animScale>
                                  </p:childTnLst>
                                </p:cTn>
                              </p:par>
                              <p:par>
                                <p:cTn id="14" presetID="26" presetClass="emph" presetSubtype="0" fill="hold" nodeType="withEffect">
                                  <p:stCondLst>
                                    <p:cond delay="600"/>
                                  </p:stCondLst>
                                  <p:childTnLst>
                                    <p:animEffect transition="out" filter="fade">
                                      <p:cBhvr>
                                        <p:cTn id="15" dur="700" tmFilter="0, 0; .2, .5; .8, .5; 1, 0"/>
                                        <p:tgtEl>
                                          <p:spTgt spid="182"/>
                                        </p:tgtEl>
                                      </p:cBhvr>
                                    </p:animEffect>
                                    <p:animScale>
                                      <p:cBhvr>
                                        <p:cTn id="16" dur="350" autoRev="1" fill="hold"/>
                                        <p:tgtEl>
                                          <p:spTgt spid="182"/>
                                        </p:tgtEl>
                                      </p:cBhvr>
                                      <p:by x="105000" y="105000"/>
                                    </p:animScale>
                                  </p:childTnLst>
                                </p:cTn>
                              </p:par>
                              <p:par>
                                <p:cTn id="17" presetID="26" presetClass="emph" presetSubtype="0" fill="hold" nodeType="withEffect">
                                  <p:stCondLst>
                                    <p:cond delay="1100"/>
                                  </p:stCondLst>
                                  <p:childTnLst>
                                    <p:animEffect transition="out" filter="fade">
                                      <p:cBhvr>
                                        <p:cTn id="18" dur="800" tmFilter="0, 0; .2, .5; .8, .5; 1, 0"/>
                                        <p:tgtEl>
                                          <p:spTgt spid="182"/>
                                        </p:tgtEl>
                                      </p:cBhvr>
                                    </p:animEffect>
                                    <p:animScale>
                                      <p:cBhvr>
                                        <p:cTn id="19" dur="400" autoRev="1" fill="hold"/>
                                        <p:tgtEl>
                                          <p:spTgt spid="182"/>
                                        </p:tgtEl>
                                      </p:cBhvr>
                                      <p:by x="105000" y="105000"/>
                                    </p:animScale>
                                  </p:childTnLst>
                                </p:cTn>
                              </p:par>
                              <p:par>
                                <p:cTn id="20" presetID="26" presetClass="emph" presetSubtype="0" fill="hold" nodeType="withEffect">
                                  <p:stCondLst>
                                    <p:cond delay="1700"/>
                                  </p:stCondLst>
                                  <p:childTnLst>
                                    <p:animEffect transition="out" filter="fade">
                                      <p:cBhvr>
                                        <p:cTn id="21" dur="800" tmFilter="0, 0; .2, .5; .8, .5; 1, 0"/>
                                        <p:tgtEl>
                                          <p:spTgt spid="182"/>
                                        </p:tgtEl>
                                      </p:cBhvr>
                                    </p:animEffect>
                                    <p:animScale>
                                      <p:cBhvr>
                                        <p:cTn id="22" dur="400" autoRev="1" fill="hold"/>
                                        <p:tgtEl>
                                          <p:spTgt spid="18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1EDE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100711B-CCF1-B91F-6EC5-68AAAEA1600B}"/>
              </a:ext>
            </a:extLst>
          </p:cNvPr>
          <p:cNvSpPr/>
          <p:nvPr/>
        </p:nvSpPr>
        <p:spPr>
          <a:xfrm>
            <a:off x="9580457" y="5771408"/>
            <a:ext cx="2173185" cy="1086592"/>
          </a:xfrm>
          <a:prstGeom prst="rect">
            <a:avLst/>
          </a:prstGeom>
          <a:solidFill>
            <a:srgbClr val="F1ED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Orange text on a black background&#10;&#10;Description automatically generated">
            <a:extLst>
              <a:ext uri="{FF2B5EF4-FFF2-40B4-BE49-F238E27FC236}">
                <a16:creationId xmlns:a16="http://schemas.microsoft.com/office/drawing/2014/main" id="{1A9527F4-8B73-F584-7F5F-E7CED21F0A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3323" y="1142351"/>
            <a:ext cx="7445353" cy="4573297"/>
          </a:xfrm>
          <a:prstGeom prst="rect">
            <a:avLst/>
          </a:prstGeom>
        </p:spPr>
      </p:pic>
    </p:spTree>
    <p:extLst>
      <p:ext uri="{BB962C8B-B14F-4D97-AF65-F5344CB8AC3E}">
        <p14:creationId xmlns:p14="http://schemas.microsoft.com/office/powerpoint/2010/main" val="1567154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E9AD12-6871-D01C-6887-62F90DA778E6}"/>
              </a:ext>
            </a:extLst>
          </p:cNvPr>
          <p:cNvSpPr>
            <a:spLocks noGrp="1"/>
          </p:cNvSpPr>
          <p:nvPr>
            <p:ph type="title"/>
          </p:nvPr>
        </p:nvSpPr>
        <p:spPr>
          <a:xfrm>
            <a:off x="483327" y="2038263"/>
            <a:ext cx="11225346" cy="1758537"/>
          </a:xfrm>
        </p:spPr>
        <p:txBody>
          <a:bodyPr/>
          <a:lstStyle/>
          <a:p>
            <a:r>
              <a:rPr lang="nb-NO" sz="5400">
                <a:latin typeface="Verdana Pro Semibold" panose="020B0704030504040204" pitchFamily="34" charset="0"/>
              </a:rPr>
              <a:t>HÅP I EN DRÅPE VANN</a:t>
            </a:r>
          </a:p>
        </p:txBody>
      </p:sp>
      <p:sp>
        <p:nvSpPr>
          <p:cNvPr id="5" name="Title 3">
            <a:extLst>
              <a:ext uri="{FF2B5EF4-FFF2-40B4-BE49-F238E27FC236}">
                <a16:creationId xmlns:a16="http://schemas.microsoft.com/office/drawing/2014/main" id="{E4DE7ADC-E40F-95BB-CB1A-E79A5A9EB6A3}"/>
              </a:ext>
            </a:extLst>
          </p:cNvPr>
          <p:cNvSpPr txBox="1">
            <a:spLocks/>
          </p:cNvSpPr>
          <p:nvPr/>
        </p:nvSpPr>
        <p:spPr>
          <a:xfrm>
            <a:off x="483327" y="2778839"/>
            <a:ext cx="11225346" cy="1758537"/>
          </a:xfrm>
          <a:prstGeom prst="rect">
            <a:avLst/>
          </a:prstGeom>
        </p:spPr>
        <p:txBody>
          <a:bodyPr anchor="ctr"/>
          <a:lstStyle>
            <a:lvl1pPr algn="ctr" defTabSz="914400" rtl="0" eaLnBrk="1" latinLnBrk="0" hangingPunct="1">
              <a:lnSpc>
                <a:spcPct val="90000"/>
              </a:lnSpc>
              <a:spcBef>
                <a:spcPct val="0"/>
              </a:spcBef>
              <a:buNone/>
              <a:defRPr lang="nb-NO" sz="4000" b="1" kern="1200" dirty="0">
                <a:solidFill>
                  <a:schemeClr val="bg1"/>
                </a:solidFill>
                <a:latin typeface="DIN Next LT Pro Bold" panose="020B0803020203050203" pitchFamily="34" charset="0"/>
                <a:ea typeface="+mn-ea"/>
                <a:cs typeface="+mn-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nb-NO" sz="2300" b="0" i="0" u="none" strike="noStrike" kern="1200" cap="none" spc="0" normalizeH="0" baseline="0" noProof="0" dirty="0">
                <a:ln>
                  <a:noFill/>
                </a:ln>
                <a:solidFill>
                  <a:srgbClr val="FFFFFF"/>
                </a:solidFill>
                <a:effectLst/>
                <a:uLnTx/>
                <a:uFillTx/>
                <a:latin typeface="Verdana Pro Light" panose="020B0304030504040204" pitchFamily="34" charset="0"/>
                <a:ea typeface="+mn-ea"/>
                <a:cs typeface="+mn-cs"/>
              </a:rPr>
              <a:t>Fasteaksjonen </a:t>
            </a:r>
            <a:r>
              <a:rPr lang="nb-NO" sz="2300" b="0" dirty="0">
                <a:solidFill>
                  <a:srgbClr val="FFFFFF"/>
                </a:solidFill>
                <a:latin typeface="Verdana Pro Light" panose="020B0304030504040204" pitchFamily="34" charset="0"/>
              </a:rPr>
              <a:t>17.</a:t>
            </a:r>
            <a:r>
              <a:rPr kumimoji="0" lang="nb-NO" sz="2300" b="0" i="0" u="none" strike="noStrike" kern="1200" cap="none" spc="0" normalizeH="0" baseline="0" noProof="0" dirty="0">
                <a:ln>
                  <a:noFill/>
                </a:ln>
                <a:solidFill>
                  <a:srgbClr val="FFFFFF"/>
                </a:solidFill>
                <a:effectLst/>
                <a:uLnTx/>
                <a:uFillTx/>
                <a:latin typeface="Verdana Pro Light" panose="020B0304030504040204" pitchFamily="34" charset="0"/>
                <a:ea typeface="+mn-ea"/>
                <a:cs typeface="+mn-cs"/>
              </a:rPr>
              <a:t>-19. mars 2024</a:t>
            </a:r>
          </a:p>
        </p:txBody>
      </p:sp>
      <p:pic>
        <p:nvPicPr>
          <p:cNvPr id="2" name="Picture 1" descr="A logo with a bird in a purple circle&#10;&#10;Description automatically generated">
            <a:extLst>
              <a:ext uri="{FF2B5EF4-FFF2-40B4-BE49-F238E27FC236}">
                <a16:creationId xmlns:a16="http://schemas.microsoft.com/office/drawing/2014/main" id="{89370B17-624A-C9B8-FB2A-F33E2C42E4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02032" y="4915602"/>
            <a:ext cx="2787936" cy="1340925"/>
          </a:xfrm>
          <a:prstGeom prst="rect">
            <a:avLst/>
          </a:prstGeom>
        </p:spPr>
      </p:pic>
    </p:spTree>
    <p:extLst>
      <p:ext uri="{BB962C8B-B14F-4D97-AF65-F5344CB8AC3E}">
        <p14:creationId xmlns:p14="http://schemas.microsoft.com/office/powerpoint/2010/main" val="30767683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1EDE2"/>
        </a:solidFill>
        <a:effectLst/>
      </p:bgPr>
    </p:bg>
    <p:spTree>
      <p:nvGrpSpPr>
        <p:cNvPr id="1" name=""/>
        <p:cNvGrpSpPr/>
        <p:nvPr/>
      </p:nvGrpSpPr>
      <p:grpSpPr>
        <a:xfrm>
          <a:off x="0" y="0"/>
          <a:ext cx="0" cy="0"/>
          <a:chOff x="0" y="0"/>
          <a:chExt cx="0" cy="0"/>
        </a:xfrm>
      </p:grpSpPr>
      <p:pic>
        <p:nvPicPr>
          <p:cNvPr id="6" name="Picture 5" descr="Text&#10;&#10;Description automatically generated">
            <a:extLst>
              <a:ext uri="{FF2B5EF4-FFF2-40B4-BE49-F238E27FC236}">
                <a16:creationId xmlns:a16="http://schemas.microsoft.com/office/drawing/2014/main" id="{ACDE9BC7-81A4-E643-B032-157FA604E4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840" y="2456959"/>
            <a:ext cx="8067748" cy="1320176"/>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4B228F40-A7FC-7E95-56EC-2275FF906E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94667">
            <a:off x="1177136" y="3320743"/>
            <a:ext cx="8496872" cy="1980262"/>
          </a:xfrm>
          <a:prstGeom prst="rect">
            <a:avLst/>
          </a:prstGeom>
        </p:spPr>
      </p:pic>
      <p:pic>
        <p:nvPicPr>
          <p:cNvPr id="5" name="Picture 4" descr="Text&#10;&#10;Description automatically generated">
            <a:extLst>
              <a:ext uri="{FF2B5EF4-FFF2-40B4-BE49-F238E27FC236}">
                <a16:creationId xmlns:a16="http://schemas.microsoft.com/office/drawing/2014/main" id="{FB35E0CE-C0FB-E8E8-B9B4-930F701877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19244">
            <a:off x="143082" y="1068342"/>
            <a:ext cx="8496876" cy="1488709"/>
          </a:xfrm>
          <a:prstGeom prst="rect">
            <a:avLst/>
          </a:prstGeom>
        </p:spPr>
      </p:pic>
      <p:pic>
        <p:nvPicPr>
          <p:cNvPr id="8" name="Picture 7" descr="Text&#10;&#10;Description automatically generated">
            <a:extLst>
              <a:ext uri="{FF2B5EF4-FFF2-40B4-BE49-F238E27FC236}">
                <a16:creationId xmlns:a16="http://schemas.microsoft.com/office/drawing/2014/main" id="{2BE7F225-49EB-1A69-ADFE-081E541297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50272">
            <a:off x="142904" y="5094497"/>
            <a:ext cx="8496876" cy="1320176"/>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F4F5BB20-F688-F1CB-BCE8-0966B3EA47D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610040">
            <a:off x="4419121" y="491888"/>
            <a:ext cx="7914664" cy="1308209"/>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E9741913-D83E-0E6F-448D-CF315B005FE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435682">
            <a:off x="6141878" y="3149160"/>
            <a:ext cx="6629107" cy="1720281"/>
          </a:xfrm>
          <a:prstGeom prst="rect">
            <a:avLst/>
          </a:prstGeom>
        </p:spPr>
      </p:pic>
      <p:sp>
        <p:nvSpPr>
          <p:cNvPr id="2" name="Rectangle 1">
            <a:extLst>
              <a:ext uri="{FF2B5EF4-FFF2-40B4-BE49-F238E27FC236}">
                <a16:creationId xmlns:a16="http://schemas.microsoft.com/office/drawing/2014/main" id="{1439340D-2CB6-86F1-DEBA-A8838559B622}"/>
              </a:ext>
            </a:extLst>
          </p:cNvPr>
          <p:cNvSpPr/>
          <p:nvPr/>
        </p:nvSpPr>
        <p:spPr>
          <a:xfrm>
            <a:off x="9639834" y="5664530"/>
            <a:ext cx="2173185" cy="1086592"/>
          </a:xfrm>
          <a:prstGeom prst="rect">
            <a:avLst/>
          </a:prstGeom>
          <a:solidFill>
            <a:srgbClr val="F1ED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Orange text on a black background&#10;&#10;Description automatically generated">
            <a:extLst>
              <a:ext uri="{FF2B5EF4-FFF2-40B4-BE49-F238E27FC236}">
                <a16:creationId xmlns:a16="http://schemas.microsoft.com/office/drawing/2014/main" id="{1265BA30-BF16-0AAA-2276-15AEE5C5262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568221" y="5921834"/>
            <a:ext cx="1244798" cy="764615"/>
          </a:xfrm>
          <a:prstGeom prst="rect">
            <a:avLst/>
          </a:prstGeom>
        </p:spPr>
      </p:pic>
    </p:spTree>
    <p:extLst>
      <p:ext uri="{BB962C8B-B14F-4D97-AF65-F5344CB8AC3E}">
        <p14:creationId xmlns:p14="http://schemas.microsoft.com/office/powerpoint/2010/main" val="16126185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Effect transition="in" filter="fade">
                                      <p:cBhvr>
                                        <p:cTn id="9" dur="1000"/>
                                        <p:tgtEl>
                                          <p:spTgt spid="6"/>
                                        </p:tgtEl>
                                      </p:cBhvr>
                                    </p:animEffect>
                                  </p:childTnLst>
                                </p:cTn>
                              </p:par>
                              <p:par>
                                <p:cTn id="10" presetID="53" presetClass="entr" presetSubtype="16" fill="hold" nodeType="withEffect">
                                  <p:stCondLst>
                                    <p:cond delay="90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Effect transition="in" filter="fade">
                                      <p:cBhvr>
                                        <p:cTn id="14" dur="1000"/>
                                        <p:tgtEl>
                                          <p:spTgt spid="3"/>
                                        </p:tgtEl>
                                      </p:cBhvr>
                                    </p:animEffect>
                                  </p:childTnLst>
                                </p:cTn>
                              </p:par>
                              <p:par>
                                <p:cTn id="15" presetID="53" presetClass="entr" presetSubtype="16" fill="hold" nodeType="withEffect">
                                  <p:stCondLst>
                                    <p:cond delay="180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fltVal val="0"/>
                                          </p:val>
                                        </p:tav>
                                        <p:tav tm="100000">
                                          <p:val>
                                            <p:strVal val="#ppt_w"/>
                                          </p:val>
                                        </p:tav>
                                      </p:tavLst>
                                    </p:anim>
                                    <p:anim calcmode="lin" valueType="num">
                                      <p:cBhvr>
                                        <p:cTn id="18" dur="1000" fill="hold"/>
                                        <p:tgtEl>
                                          <p:spTgt spid="5"/>
                                        </p:tgtEl>
                                        <p:attrNameLst>
                                          <p:attrName>ppt_h</p:attrName>
                                        </p:attrNameLst>
                                      </p:cBhvr>
                                      <p:tavLst>
                                        <p:tav tm="0">
                                          <p:val>
                                            <p:fltVal val="0"/>
                                          </p:val>
                                        </p:tav>
                                        <p:tav tm="100000">
                                          <p:val>
                                            <p:strVal val="#ppt_h"/>
                                          </p:val>
                                        </p:tav>
                                      </p:tavLst>
                                    </p:anim>
                                    <p:animEffect transition="in" filter="fade">
                                      <p:cBhvr>
                                        <p:cTn id="19" dur="1000"/>
                                        <p:tgtEl>
                                          <p:spTgt spid="5"/>
                                        </p:tgtEl>
                                      </p:cBhvr>
                                    </p:animEffect>
                                  </p:childTnLst>
                                </p:cTn>
                              </p:par>
                              <p:par>
                                <p:cTn id="20" presetID="53" presetClass="entr" presetSubtype="16" fill="hold" nodeType="withEffect">
                                  <p:stCondLst>
                                    <p:cond delay="2700"/>
                                  </p:stCondLst>
                                  <p:childTnLst>
                                    <p:set>
                                      <p:cBhvr>
                                        <p:cTn id="21" dur="1" fill="hold">
                                          <p:stCondLst>
                                            <p:cond delay="0"/>
                                          </p:stCondLst>
                                        </p:cTn>
                                        <p:tgtEl>
                                          <p:spTgt spid="8"/>
                                        </p:tgtEl>
                                        <p:attrNameLst>
                                          <p:attrName>style.visibility</p:attrName>
                                        </p:attrNameLst>
                                      </p:cBhvr>
                                      <p:to>
                                        <p:strVal val="visible"/>
                                      </p:to>
                                    </p:set>
                                    <p:anim calcmode="lin" valueType="num">
                                      <p:cBhvr>
                                        <p:cTn id="22" dur="1000" fill="hold"/>
                                        <p:tgtEl>
                                          <p:spTgt spid="8"/>
                                        </p:tgtEl>
                                        <p:attrNameLst>
                                          <p:attrName>ppt_w</p:attrName>
                                        </p:attrNameLst>
                                      </p:cBhvr>
                                      <p:tavLst>
                                        <p:tav tm="0">
                                          <p:val>
                                            <p:fltVal val="0"/>
                                          </p:val>
                                        </p:tav>
                                        <p:tav tm="100000">
                                          <p:val>
                                            <p:strVal val="#ppt_w"/>
                                          </p:val>
                                        </p:tav>
                                      </p:tavLst>
                                    </p:anim>
                                    <p:anim calcmode="lin" valueType="num">
                                      <p:cBhvr>
                                        <p:cTn id="23" dur="1000" fill="hold"/>
                                        <p:tgtEl>
                                          <p:spTgt spid="8"/>
                                        </p:tgtEl>
                                        <p:attrNameLst>
                                          <p:attrName>ppt_h</p:attrName>
                                        </p:attrNameLst>
                                      </p:cBhvr>
                                      <p:tavLst>
                                        <p:tav tm="0">
                                          <p:val>
                                            <p:fltVal val="0"/>
                                          </p:val>
                                        </p:tav>
                                        <p:tav tm="100000">
                                          <p:val>
                                            <p:strVal val="#ppt_h"/>
                                          </p:val>
                                        </p:tav>
                                      </p:tavLst>
                                    </p:anim>
                                    <p:animEffect transition="in" filter="fade">
                                      <p:cBhvr>
                                        <p:cTn id="24" dur="1000"/>
                                        <p:tgtEl>
                                          <p:spTgt spid="8"/>
                                        </p:tgtEl>
                                      </p:cBhvr>
                                    </p:animEffect>
                                  </p:childTnLst>
                                </p:cTn>
                              </p:par>
                              <p:par>
                                <p:cTn id="25" presetID="53" presetClass="entr" presetSubtype="16" fill="hold" nodeType="withEffect">
                                  <p:stCondLst>
                                    <p:cond delay="3600"/>
                                  </p:stCondLst>
                                  <p:childTnLst>
                                    <p:set>
                                      <p:cBhvr>
                                        <p:cTn id="26" dur="1" fill="hold">
                                          <p:stCondLst>
                                            <p:cond delay="0"/>
                                          </p:stCondLst>
                                        </p:cTn>
                                        <p:tgtEl>
                                          <p:spTgt spid="10"/>
                                        </p:tgtEl>
                                        <p:attrNameLst>
                                          <p:attrName>style.visibility</p:attrName>
                                        </p:attrNameLst>
                                      </p:cBhvr>
                                      <p:to>
                                        <p:strVal val="visible"/>
                                      </p:to>
                                    </p:set>
                                    <p:anim calcmode="lin" valueType="num">
                                      <p:cBhvr>
                                        <p:cTn id="27" dur="1000" fill="hold"/>
                                        <p:tgtEl>
                                          <p:spTgt spid="10"/>
                                        </p:tgtEl>
                                        <p:attrNameLst>
                                          <p:attrName>ppt_w</p:attrName>
                                        </p:attrNameLst>
                                      </p:cBhvr>
                                      <p:tavLst>
                                        <p:tav tm="0">
                                          <p:val>
                                            <p:fltVal val="0"/>
                                          </p:val>
                                        </p:tav>
                                        <p:tav tm="100000">
                                          <p:val>
                                            <p:strVal val="#ppt_w"/>
                                          </p:val>
                                        </p:tav>
                                      </p:tavLst>
                                    </p:anim>
                                    <p:anim calcmode="lin" valueType="num">
                                      <p:cBhvr>
                                        <p:cTn id="28" dur="1000" fill="hold"/>
                                        <p:tgtEl>
                                          <p:spTgt spid="10"/>
                                        </p:tgtEl>
                                        <p:attrNameLst>
                                          <p:attrName>ppt_h</p:attrName>
                                        </p:attrNameLst>
                                      </p:cBhvr>
                                      <p:tavLst>
                                        <p:tav tm="0">
                                          <p:val>
                                            <p:fltVal val="0"/>
                                          </p:val>
                                        </p:tav>
                                        <p:tav tm="100000">
                                          <p:val>
                                            <p:strVal val="#ppt_h"/>
                                          </p:val>
                                        </p:tav>
                                      </p:tavLst>
                                    </p:anim>
                                    <p:animEffect transition="in" filter="fade">
                                      <p:cBhvr>
                                        <p:cTn id="29" dur="1000"/>
                                        <p:tgtEl>
                                          <p:spTgt spid="10"/>
                                        </p:tgtEl>
                                      </p:cBhvr>
                                    </p:animEffect>
                                  </p:childTnLst>
                                </p:cTn>
                              </p:par>
                              <p:par>
                                <p:cTn id="30" presetID="53" presetClass="entr" presetSubtype="16" fill="hold" nodeType="withEffect">
                                  <p:stCondLst>
                                    <p:cond delay="4700"/>
                                  </p:stCondLst>
                                  <p:childTnLst>
                                    <p:set>
                                      <p:cBhvr>
                                        <p:cTn id="31" dur="1" fill="hold">
                                          <p:stCondLst>
                                            <p:cond delay="0"/>
                                          </p:stCondLst>
                                        </p:cTn>
                                        <p:tgtEl>
                                          <p:spTgt spid="12"/>
                                        </p:tgtEl>
                                        <p:attrNameLst>
                                          <p:attrName>style.visibility</p:attrName>
                                        </p:attrNameLst>
                                      </p:cBhvr>
                                      <p:to>
                                        <p:strVal val="visible"/>
                                      </p:to>
                                    </p:set>
                                    <p:anim calcmode="lin" valueType="num">
                                      <p:cBhvr>
                                        <p:cTn id="32" dur="1000" fill="hold"/>
                                        <p:tgtEl>
                                          <p:spTgt spid="12"/>
                                        </p:tgtEl>
                                        <p:attrNameLst>
                                          <p:attrName>ppt_w</p:attrName>
                                        </p:attrNameLst>
                                      </p:cBhvr>
                                      <p:tavLst>
                                        <p:tav tm="0">
                                          <p:val>
                                            <p:fltVal val="0"/>
                                          </p:val>
                                        </p:tav>
                                        <p:tav tm="100000">
                                          <p:val>
                                            <p:strVal val="#ppt_w"/>
                                          </p:val>
                                        </p:tav>
                                      </p:tavLst>
                                    </p:anim>
                                    <p:anim calcmode="lin" valueType="num">
                                      <p:cBhvr>
                                        <p:cTn id="33" dur="1000" fill="hold"/>
                                        <p:tgtEl>
                                          <p:spTgt spid="12"/>
                                        </p:tgtEl>
                                        <p:attrNameLst>
                                          <p:attrName>ppt_h</p:attrName>
                                        </p:attrNameLst>
                                      </p:cBhvr>
                                      <p:tavLst>
                                        <p:tav tm="0">
                                          <p:val>
                                            <p:fltVal val="0"/>
                                          </p:val>
                                        </p:tav>
                                        <p:tav tm="100000">
                                          <p:val>
                                            <p:strVal val="#ppt_h"/>
                                          </p:val>
                                        </p:tav>
                                      </p:tavLst>
                                    </p:anim>
                                    <p:animEffect transition="in" filter="fade">
                                      <p:cBhvr>
                                        <p:cTn id="3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DF4E9"/>
        </a:solidFill>
        <a:effectLst/>
      </p:bgPr>
    </p:bg>
    <p:spTree>
      <p:nvGrpSpPr>
        <p:cNvPr id="1" name="Shape 355"/>
        <p:cNvGrpSpPr/>
        <p:nvPr/>
      </p:nvGrpSpPr>
      <p:grpSpPr>
        <a:xfrm>
          <a:off x="0" y="0"/>
          <a:ext cx="0" cy="0"/>
          <a:chOff x="0" y="0"/>
          <a:chExt cx="0" cy="0"/>
        </a:xfrm>
      </p:grpSpPr>
      <p:sp>
        <p:nvSpPr>
          <p:cNvPr id="2" name="Rectangle 1">
            <a:extLst>
              <a:ext uri="{FF2B5EF4-FFF2-40B4-BE49-F238E27FC236}">
                <a16:creationId xmlns:a16="http://schemas.microsoft.com/office/drawing/2014/main" id="{1C0B7140-2AB7-AD93-4746-B64EEF254ABB}"/>
              </a:ext>
            </a:extLst>
          </p:cNvPr>
          <p:cNvSpPr/>
          <p:nvPr/>
        </p:nvSpPr>
        <p:spPr>
          <a:xfrm>
            <a:off x="9639834" y="5664530"/>
            <a:ext cx="2173185" cy="1086592"/>
          </a:xfrm>
          <a:prstGeom prst="rect">
            <a:avLst/>
          </a:prstGeom>
          <a:solidFill>
            <a:srgbClr val="FDF4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Orange text on a black background&#10;&#10;Description automatically generated">
            <a:extLst>
              <a:ext uri="{FF2B5EF4-FFF2-40B4-BE49-F238E27FC236}">
                <a16:creationId xmlns:a16="http://schemas.microsoft.com/office/drawing/2014/main" id="{0175E076-6E0C-30B2-99B9-8D85583887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68221" y="5901768"/>
            <a:ext cx="1244798" cy="764615"/>
          </a:xfrm>
          <a:prstGeom prst="rect">
            <a:avLst/>
          </a:prstGeom>
        </p:spPr>
      </p:pic>
      <p:pic>
        <p:nvPicPr>
          <p:cNvPr id="17" name="Picture 16" descr="A black text on a white background&#10;&#10;Description automatically generated">
            <a:extLst>
              <a:ext uri="{FF2B5EF4-FFF2-40B4-BE49-F238E27FC236}">
                <a16:creationId xmlns:a16="http://schemas.microsoft.com/office/drawing/2014/main" id="{C353D129-6162-BD70-F6D7-A10E06D21F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36295">
            <a:off x="1933736" y="2308312"/>
            <a:ext cx="8866259" cy="1262687"/>
          </a:xfrm>
          <a:prstGeom prst="rect">
            <a:avLst/>
          </a:prstGeom>
        </p:spPr>
      </p:pic>
      <p:pic>
        <p:nvPicPr>
          <p:cNvPr id="11" name="Picture 10" descr="A black text on a white background&#10;&#10;Description automatically generated">
            <a:extLst>
              <a:ext uri="{FF2B5EF4-FFF2-40B4-BE49-F238E27FC236}">
                <a16:creationId xmlns:a16="http://schemas.microsoft.com/office/drawing/2014/main" id="{12F57035-89A4-4DF4-2896-56B096995C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54717" y="1259067"/>
            <a:ext cx="7806351" cy="1607190"/>
          </a:xfrm>
          <a:prstGeom prst="rect">
            <a:avLst/>
          </a:prstGeom>
        </p:spPr>
      </p:pic>
      <p:pic>
        <p:nvPicPr>
          <p:cNvPr id="13" name="Picture 12" descr="A black text on a white background&#10;&#10;Description automatically generated">
            <a:extLst>
              <a:ext uri="{FF2B5EF4-FFF2-40B4-BE49-F238E27FC236}">
                <a16:creationId xmlns:a16="http://schemas.microsoft.com/office/drawing/2014/main" id="{C2CFB6AB-3D3E-2446-54EE-DFDA8D8D1B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807629">
            <a:off x="3691048" y="826563"/>
            <a:ext cx="7282976" cy="1789118"/>
          </a:xfrm>
          <a:prstGeom prst="rect">
            <a:avLst/>
          </a:prstGeom>
        </p:spPr>
      </p:pic>
      <p:pic>
        <p:nvPicPr>
          <p:cNvPr id="7" name="Picture 6" descr="A black text on a white background&#10;&#10;Description automatically generated">
            <a:extLst>
              <a:ext uri="{FF2B5EF4-FFF2-40B4-BE49-F238E27FC236}">
                <a16:creationId xmlns:a16="http://schemas.microsoft.com/office/drawing/2014/main" id="{1579244C-CA61-F748-EE2E-279C77FC9BF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861222">
            <a:off x="632138" y="3162576"/>
            <a:ext cx="8382890" cy="1826780"/>
          </a:xfrm>
          <a:prstGeom prst="rect">
            <a:avLst/>
          </a:prstGeom>
        </p:spPr>
      </p:pic>
      <p:pic>
        <p:nvPicPr>
          <p:cNvPr id="15" name="Picture 14">
            <a:extLst>
              <a:ext uri="{FF2B5EF4-FFF2-40B4-BE49-F238E27FC236}">
                <a16:creationId xmlns:a16="http://schemas.microsoft.com/office/drawing/2014/main" id="{3B056FEA-9E6B-C477-6961-4193C9C2695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5803" y="3059733"/>
            <a:ext cx="10620394" cy="1115050"/>
          </a:xfrm>
          <a:prstGeom prst="rect">
            <a:avLst/>
          </a:prstGeom>
        </p:spPr>
      </p:pic>
      <p:pic>
        <p:nvPicPr>
          <p:cNvPr id="9" name="Picture 8" descr="A black text on a white background&#10;&#10;Description automatically generated">
            <a:extLst>
              <a:ext uri="{FF2B5EF4-FFF2-40B4-BE49-F238E27FC236}">
                <a16:creationId xmlns:a16="http://schemas.microsoft.com/office/drawing/2014/main" id="{CE651D34-2BBF-F1C6-8368-D320F4945F8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094878">
            <a:off x="3171156" y="4486996"/>
            <a:ext cx="8912805" cy="1709305"/>
          </a:xfrm>
          <a:prstGeom prst="rect">
            <a:avLst/>
          </a:prstGeom>
        </p:spPr>
      </p:pic>
      <p:pic>
        <p:nvPicPr>
          <p:cNvPr id="5" name="Picture 4" descr="A black text on a white background&#10;&#10;Description automatically generated">
            <a:extLst>
              <a:ext uri="{FF2B5EF4-FFF2-40B4-BE49-F238E27FC236}">
                <a16:creationId xmlns:a16="http://schemas.microsoft.com/office/drawing/2014/main" id="{D2B21402-0BEB-C106-E3C8-CAA671EBF4F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0731129">
            <a:off x="-321722" y="317310"/>
            <a:ext cx="7048005" cy="18267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par>
                                <p:cTn id="10" presetID="53" presetClass="entr" presetSubtype="16" fill="hold" nodeType="withEffect">
                                  <p:stCondLst>
                                    <p:cond delay="1000"/>
                                  </p:stCondLst>
                                  <p:childTnLst>
                                    <p:set>
                                      <p:cBhvr>
                                        <p:cTn id="11" dur="1" fill="hold">
                                          <p:stCondLst>
                                            <p:cond delay="0"/>
                                          </p:stCondLst>
                                        </p:cTn>
                                        <p:tgtEl>
                                          <p:spTgt spid="17"/>
                                        </p:tgtEl>
                                        <p:attrNameLst>
                                          <p:attrName>style.visibility</p:attrName>
                                        </p:attrNameLst>
                                      </p:cBhvr>
                                      <p:to>
                                        <p:strVal val="visible"/>
                                      </p:to>
                                    </p:set>
                                    <p:anim calcmode="lin" valueType="num">
                                      <p:cBhvr>
                                        <p:cTn id="12" dur="1000" fill="hold"/>
                                        <p:tgtEl>
                                          <p:spTgt spid="17"/>
                                        </p:tgtEl>
                                        <p:attrNameLst>
                                          <p:attrName>ppt_w</p:attrName>
                                        </p:attrNameLst>
                                      </p:cBhvr>
                                      <p:tavLst>
                                        <p:tav tm="0">
                                          <p:val>
                                            <p:fltVal val="0"/>
                                          </p:val>
                                        </p:tav>
                                        <p:tav tm="100000">
                                          <p:val>
                                            <p:strVal val="#ppt_w"/>
                                          </p:val>
                                        </p:tav>
                                      </p:tavLst>
                                    </p:anim>
                                    <p:anim calcmode="lin" valueType="num">
                                      <p:cBhvr>
                                        <p:cTn id="13" dur="1000" fill="hold"/>
                                        <p:tgtEl>
                                          <p:spTgt spid="17"/>
                                        </p:tgtEl>
                                        <p:attrNameLst>
                                          <p:attrName>ppt_h</p:attrName>
                                        </p:attrNameLst>
                                      </p:cBhvr>
                                      <p:tavLst>
                                        <p:tav tm="0">
                                          <p:val>
                                            <p:fltVal val="0"/>
                                          </p:val>
                                        </p:tav>
                                        <p:tav tm="100000">
                                          <p:val>
                                            <p:strVal val="#ppt_h"/>
                                          </p:val>
                                        </p:tav>
                                      </p:tavLst>
                                    </p:anim>
                                    <p:animEffect transition="in" filter="fade">
                                      <p:cBhvr>
                                        <p:cTn id="14" dur="1000"/>
                                        <p:tgtEl>
                                          <p:spTgt spid="17"/>
                                        </p:tgtEl>
                                      </p:cBhvr>
                                    </p:animEffect>
                                  </p:childTnLst>
                                </p:cTn>
                              </p:par>
                              <p:par>
                                <p:cTn id="15" presetID="53" presetClass="entr" presetSubtype="16" fill="hold" nodeType="withEffect">
                                  <p:stCondLst>
                                    <p:cond delay="2100"/>
                                  </p:stCondLst>
                                  <p:childTnLst>
                                    <p:set>
                                      <p:cBhvr>
                                        <p:cTn id="16" dur="1" fill="hold">
                                          <p:stCondLst>
                                            <p:cond delay="0"/>
                                          </p:stCondLst>
                                        </p:cTn>
                                        <p:tgtEl>
                                          <p:spTgt spid="11"/>
                                        </p:tgtEl>
                                        <p:attrNameLst>
                                          <p:attrName>style.visibility</p:attrName>
                                        </p:attrNameLst>
                                      </p:cBhvr>
                                      <p:to>
                                        <p:strVal val="visible"/>
                                      </p:to>
                                    </p:set>
                                    <p:anim calcmode="lin" valueType="num">
                                      <p:cBhvr>
                                        <p:cTn id="17" dur="1000" fill="hold"/>
                                        <p:tgtEl>
                                          <p:spTgt spid="11"/>
                                        </p:tgtEl>
                                        <p:attrNameLst>
                                          <p:attrName>ppt_w</p:attrName>
                                        </p:attrNameLst>
                                      </p:cBhvr>
                                      <p:tavLst>
                                        <p:tav tm="0">
                                          <p:val>
                                            <p:fltVal val="0"/>
                                          </p:val>
                                        </p:tav>
                                        <p:tav tm="100000">
                                          <p:val>
                                            <p:strVal val="#ppt_w"/>
                                          </p:val>
                                        </p:tav>
                                      </p:tavLst>
                                    </p:anim>
                                    <p:anim calcmode="lin" valueType="num">
                                      <p:cBhvr>
                                        <p:cTn id="18" dur="1000" fill="hold"/>
                                        <p:tgtEl>
                                          <p:spTgt spid="11"/>
                                        </p:tgtEl>
                                        <p:attrNameLst>
                                          <p:attrName>ppt_h</p:attrName>
                                        </p:attrNameLst>
                                      </p:cBhvr>
                                      <p:tavLst>
                                        <p:tav tm="0">
                                          <p:val>
                                            <p:fltVal val="0"/>
                                          </p:val>
                                        </p:tav>
                                        <p:tav tm="100000">
                                          <p:val>
                                            <p:strVal val="#ppt_h"/>
                                          </p:val>
                                        </p:tav>
                                      </p:tavLst>
                                    </p:anim>
                                    <p:animEffect transition="in" filter="fade">
                                      <p:cBhvr>
                                        <p:cTn id="19" dur="1000"/>
                                        <p:tgtEl>
                                          <p:spTgt spid="11"/>
                                        </p:tgtEl>
                                      </p:cBhvr>
                                    </p:animEffect>
                                  </p:childTnLst>
                                </p:cTn>
                              </p:par>
                              <p:par>
                                <p:cTn id="20" presetID="53" presetClass="entr" presetSubtype="16" fill="hold" nodeType="withEffect">
                                  <p:stCondLst>
                                    <p:cond delay="3000"/>
                                  </p:stCondLst>
                                  <p:childTnLst>
                                    <p:set>
                                      <p:cBhvr>
                                        <p:cTn id="21" dur="1" fill="hold">
                                          <p:stCondLst>
                                            <p:cond delay="0"/>
                                          </p:stCondLst>
                                        </p:cTn>
                                        <p:tgtEl>
                                          <p:spTgt spid="13"/>
                                        </p:tgtEl>
                                        <p:attrNameLst>
                                          <p:attrName>style.visibility</p:attrName>
                                        </p:attrNameLst>
                                      </p:cBhvr>
                                      <p:to>
                                        <p:strVal val="visible"/>
                                      </p:to>
                                    </p:set>
                                    <p:anim calcmode="lin" valueType="num">
                                      <p:cBhvr>
                                        <p:cTn id="22" dur="1000" fill="hold"/>
                                        <p:tgtEl>
                                          <p:spTgt spid="13"/>
                                        </p:tgtEl>
                                        <p:attrNameLst>
                                          <p:attrName>ppt_w</p:attrName>
                                        </p:attrNameLst>
                                      </p:cBhvr>
                                      <p:tavLst>
                                        <p:tav tm="0">
                                          <p:val>
                                            <p:fltVal val="0"/>
                                          </p:val>
                                        </p:tav>
                                        <p:tav tm="100000">
                                          <p:val>
                                            <p:strVal val="#ppt_w"/>
                                          </p:val>
                                        </p:tav>
                                      </p:tavLst>
                                    </p:anim>
                                    <p:anim calcmode="lin" valueType="num">
                                      <p:cBhvr>
                                        <p:cTn id="23" dur="1000" fill="hold"/>
                                        <p:tgtEl>
                                          <p:spTgt spid="13"/>
                                        </p:tgtEl>
                                        <p:attrNameLst>
                                          <p:attrName>ppt_h</p:attrName>
                                        </p:attrNameLst>
                                      </p:cBhvr>
                                      <p:tavLst>
                                        <p:tav tm="0">
                                          <p:val>
                                            <p:fltVal val="0"/>
                                          </p:val>
                                        </p:tav>
                                        <p:tav tm="100000">
                                          <p:val>
                                            <p:strVal val="#ppt_h"/>
                                          </p:val>
                                        </p:tav>
                                      </p:tavLst>
                                    </p:anim>
                                    <p:animEffect transition="in" filter="fade">
                                      <p:cBhvr>
                                        <p:cTn id="24" dur="1000"/>
                                        <p:tgtEl>
                                          <p:spTgt spid="13"/>
                                        </p:tgtEl>
                                      </p:cBhvr>
                                    </p:animEffect>
                                  </p:childTnLst>
                                </p:cTn>
                              </p:par>
                              <p:par>
                                <p:cTn id="25" presetID="53" presetClass="entr" presetSubtype="16" fill="hold" nodeType="withEffect">
                                  <p:stCondLst>
                                    <p:cond delay="3900"/>
                                  </p:stCondLst>
                                  <p:childTnLst>
                                    <p:set>
                                      <p:cBhvr>
                                        <p:cTn id="26" dur="1" fill="hold">
                                          <p:stCondLst>
                                            <p:cond delay="0"/>
                                          </p:stCondLst>
                                        </p:cTn>
                                        <p:tgtEl>
                                          <p:spTgt spid="7"/>
                                        </p:tgtEl>
                                        <p:attrNameLst>
                                          <p:attrName>style.visibility</p:attrName>
                                        </p:attrNameLst>
                                      </p:cBhvr>
                                      <p:to>
                                        <p:strVal val="visible"/>
                                      </p:to>
                                    </p:set>
                                    <p:anim calcmode="lin" valueType="num">
                                      <p:cBhvr>
                                        <p:cTn id="27" dur="1000" fill="hold"/>
                                        <p:tgtEl>
                                          <p:spTgt spid="7"/>
                                        </p:tgtEl>
                                        <p:attrNameLst>
                                          <p:attrName>ppt_w</p:attrName>
                                        </p:attrNameLst>
                                      </p:cBhvr>
                                      <p:tavLst>
                                        <p:tav tm="0">
                                          <p:val>
                                            <p:fltVal val="0"/>
                                          </p:val>
                                        </p:tav>
                                        <p:tav tm="100000">
                                          <p:val>
                                            <p:strVal val="#ppt_w"/>
                                          </p:val>
                                        </p:tav>
                                      </p:tavLst>
                                    </p:anim>
                                    <p:anim calcmode="lin" valueType="num">
                                      <p:cBhvr>
                                        <p:cTn id="28" dur="1000" fill="hold"/>
                                        <p:tgtEl>
                                          <p:spTgt spid="7"/>
                                        </p:tgtEl>
                                        <p:attrNameLst>
                                          <p:attrName>ppt_h</p:attrName>
                                        </p:attrNameLst>
                                      </p:cBhvr>
                                      <p:tavLst>
                                        <p:tav tm="0">
                                          <p:val>
                                            <p:fltVal val="0"/>
                                          </p:val>
                                        </p:tav>
                                        <p:tav tm="100000">
                                          <p:val>
                                            <p:strVal val="#ppt_h"/>
                                          </p:val>
                                        </p:tav>
                                      </p:tavLst>
                                    </p:anim>
                                    <p:animEffect transition="in" filter="fade">
                                      <p:cBhvr>
                                        <p:cTn id="29" dur="1000"/>
                                        <p:tgtEl>
                                          <p:spTgt spid="7"/>
                                        </p:tgtEl>
                                      </p:cBhvr>
                                    </p:animEffect>
                                  </p:childTnLst>
                                </p:cTn>
                              </p:par>
                              <p:par>
                                <p:cTn id="30" presetID="53" presetClass="entr" presetSubtype="16" fill="hold" nodeType="withEffect">
                                  <p:stCondLst>
                                    <p:cond delay="4700"/>
                                  </p:stCondLst>
                                  <p:childTnLst>
                                    <p:set>
                                      <p:cBhvr>
                                        <p:cTn id="31" dur="1" fill="hold">
                                          <p:stCondLst>
                                            <p:cond delay="0"/>
                                          </p:stCondLst>
                                        </p:cTn>
                                        <p:tgtEl>
                                          <p:spTgt spid="15"/>
                                        </p:tgtEl>
                                        <p:attrNameLst>
                                          <p:attrName>style.visibility</p:attrName>
                                        </p:attrNameLst>
                                      </p:cBhvr>
                                      <p:to>
                                        <p:strVal val="visible"/>
                                      </p:to>
                                    </p:set>
                                    <p:anim calcmode="lin" valueType="num">
                                      <p:cBhvr>
                                        <p:cTn id="32" dur="1000" fill="hold"/>
                                        <p:tgtEl>
                                          <p:spTgt spid="15"/>
                                        </p:tgtEl>
                                        <p:attrNameLst>
                                          <p:attrName>ppt_w</p:attrName>
                                        </p:attrNameLst>
                                      </p:cBhvr>
                                      <p:tavLst>
                                        <p:tav tm="0">
                                          <p:val>
                                            <p:fltVal val="0"/>
                                          </p:val>
                                        </p:tav>
                                        <p:tav tm="100000">
                                          <p:val>
                                            <p:strVal val="#ppt_w"/>
                                          </p:val>
                                        </p:tav>
                                      </p:tavLst>
                                    </p:anim>
                                    <p:anim calcmode="lin" valueType="num">
                                      <p:cBhvr>
                                        <p:cTn id="33" dur="1000" fill="hold"/>
                                        <p:tgtEl>
                                          <p:spTgt spid="15"/>
                                        </p:tgtEl>
                                        <p:attrNameLst>
                                          <p:attrName>ppt_h</p:attrName>
                                        </p:attrNameLst>
                                      </p:cBhvr>
                                      <p:tavLst>
                                        <p:tav tm="0">
                                          <p:val>
                                            <p:fltVal val="0"/>
                                          </p:val>
                                        </p:tav>
                                        <p:tav tm="100000">
                                          <p:val>
                                            <p:strVal val="#ppt_h"/>
                                          </p:val>
                                        </p:tav>
                                      </p:tavLst>
                                    </p:anim>
                                    <p:animEffect transition="in" filter="fade">
                                      <p:cBhvr>
                                        <p:cTn id="34" dur="1000"/>
                                        <p:tgtEl>
                                          <p:spTgt spid="15"/>
                                        </p:tgtEl>
                                      </p:cBhvr>
                                    </p:animEffect>
                                  </p:childTnLst>
                                </p:cTn>
                              </p:par>
                              <p:par>
                                <p:cTn id="35" presetID="53" presetClass="entr" presetSubtype="16" fill="hold" nodeType="withEffect">
                                  <p:stCondLst>
                                    <p:cond delay="5600"/>
                                  </p:stCondLst>
                                  <p:childTnLst>
                                    <p:set>
                                      <p:cBhvr>
                                        <p:cTn id="36" dur="1" fill="hold">
                                          <p:stCondLst>
                                            <p:cond delay="0"/>
                                          </p:stCondLst>
                                        </p:cTn>
                                        <p:tgtEl>
                                          <p:spTgt spid="9"/>
                                        </p:tgtEl>
                                        <p:attrNameLst>
                                          <p:attrName>style.visibility</p:attrName>
                                        </p:attrNameLst>
                                      </p:cBhvr>
                                      <p:to>
                                        <p:strVal val="visible"/>
                                      </p:to>
                                    </p:set>
                                    <p:anim calcmode="lin" valueType="num">
                                      <p:cBhvr>
                                        <p:cTn id="37" dur="1000" fill="hold"/>
                                        <p:tgtEl>
                                          <p:spTgt spid="9"/>
                                        </p:tgtEl>
                                        <p:attrNameLst>
                                          <p:attrName>ppt_w</p:attrName>
                                        </p:attrNameLst>
                                      </p:cBhvr>
                                      <p:tavLst>
                                        <p:tav tm="0">
                                          <p:val>
                                            <p:fltVal val="0"/>
                                          </p:val>
                                        </p:tav>
                                        <p:tav tm="100000">
                                          <p:val>
                                            <p:strVal val="#ppt_w"/>
                                          </p:val>
                                        </p:tav>
                                      </p:tavLst>
                                    </p:anim>
                                    <p:anim calcmode="lin" valueType="num">
                                      <p:cBhvr>
                                        <p:cTn id="38" dur="1000" fill="hold"/>
                                        <p:tgtEl>
                                          <p:spTgt spid="9"/>
                                        </p:tgtEl>
                                        <p:attrNameLst>
                                          <p:attrName>ppt_h</p:attrName>
                                        </p:attrNameLst>
                                      </p:cBhvr>
                                      <p:tavLst>
                                        <p:tav tm="0">
                                          <p:val>
                                            <p:fltVal val="0"/>
                                          </p:val>
                                        </p:tav>
                                        <p:tav tm="100000">
                                          <p:val>
                                            <p:strVal val="#ppt_h"/>
                                          </p:val>
                                        </p:tav>
                                      </p:tavLst>
                                    </p:anim>
                                    <p:animEffect transition="in" filter="fade">
                                      <p:cBhvr>
                                        <p:cTn id="3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1EDE2"/>
        </a:solidFill>
        <a:effectLst/>
      </p:bgPr>
    </p:bg>
    <p:spTree>
      <p:nvGrpSpPr>
        <p:cNvPr id="1" name="Shape 355"/>
        <p:cNvGrpSpPr/>
        <p:nvPr/>
      </p:nvGrpSpPr>
      <p:grpSpPr>
        <a:xfrm>
          <a:off x="0" y="0"/>
          <a:ext cx="0" cy="0"/>
          <a:chOff x="0" y="0"/>
          <a:chExt cx="0" cy="0"/>
        </a:xfrm>
      </p:grpSpPr>
      <p:sp>
        <p:nvSpPr>
          <p:cNvPr id="2" name="Rectangle 1">
            <a:extLst>
              <a:ext uri="{FF2B5EF4-FFF2-40B4-BE49-F238E27FC236}">
                <a16:creationId xmlns:a16="http://schemas.microsoft.com/office/drawing/2014/main" id="{1C0B7140-2AB7-AD93-4746-B64EEF254ABB}"/>
              </a:ext>
            </a:extLst>
          </p:cNvPr>
          <p:cNvSpPr/>
          <p:nvPr/>
        </p:nvSpPr>
        <p:spPr>
          <a:xfrm>
            <a:off x="9616152" y="5771408"/>
            <a:ext cx="2173185" cy="1086592"/>
          </a:xfrm>
          <a:prstGeom prst="rect">
            <a:avLst/>
          </a:prstGeom>
          <a:solidFill>
            <a:srgbClr val="F1ED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Placeholder 8" descr="A group of women holding newspapers&#10;&#10;Description automatically generated">
            <a:extLst>
              <a:ext uri="{FF2B5EF4-FFF2-40B4-BE49-F238E27FC236}">
                <a16:creationId xmlns:a16="http://schemas.microsoft.com/office/drawing/2014/main" id="{ED9E4C8A-5C8F-B8E5-23C8-5BE328EEAF25}"/>
              </a:ext>
            </a:extLst>
          </p:cNvPr>
          <p:cNvPicPr>
            <a:picLocks noGrp="1" noChangeAspect="1"/>
          </p:cNvPicPr>
          <p:nvPr>
            <p:ph type="pic" idx="2"/>
          </p:nvPr>
        </p:nvPicPr>
        <p:blipFill>
          <a:blip r:embed="rId3" cstate="print">
            <a:extLst>
              <a:ext uri="{28A0092B-C50C-407E-A947-70E740481C1C}">
                <a14:useLocalDpi xmlns:a14="http://schemas.microsoft.com/office/drawing/2010/main" val="0"/>
              </a:ext>
            </a:extLst>
          </a:blip>
          <a:srcRect l="140" r="140"/>
          <a:stretch>
            <a:fillRect/>
          </a:stretch>
        </p:blipFill>
        <p:spPr/>
      </p:pic>
      <p:pic>
        <p:nvPicPr>
          <p:cNvPr id="10" name="Picture 9" descr="Orange text on a black background&#10;&#10;Description automatically generated">
            <a:extLst>
              <a:ext uri="{FF2B5EF4-FFF2-40B4-BE49-F238E27FC236}">
                <a16:creationId xmlns:a16="http://schemas.microsoft.com/office/drawing/2014/main" id="{3CA85CBE-A4E6-6EF6-847B-F334E66461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02744" y="5932396"/>
            <a:ext cx="1244798" cy="764615"/>
          </a:xfrm>
          <a:prstGeom prst="rect">
            <a:avLst/>
          </a:prstGeom>
        </p:spPr>
      </p:pic>
    </p:spTree>
    <p:extLst>
      <p:ext uri="{BB962C8B-B14F-4D97-AF65-F5344CB8AC3E}">
        <p14:creationId xmlns:p14="http://schemas.microsoft.com/office/powerpoint/2010/main" val="3550927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BF4E9"/>
        </a:solidFill>
        <a:effectLst/>
      </p:bgPr>
    </p:bg>
    <p:spTree>
      <p:nvGrpSpPr>
        <p:cNvPr id="1" name="Shape 85"/>
        <p:cNvGrpSpPr/>
        <p:nvPr/>
      </p:nvGrpSpPr>
      <p:grpSpPr>
        <a:xfrm>
          <a:off x="0" y="0"/>
          <a:ext cx="0" cy="0"/>
          <a:chOff x="0" y="0"/>
          <a:chExt cx="0" cy="0"/>
        </a:xfrm>
      </p:grpSpPr>
      <p:sp>
        <p:nvSpPr>
          <p:cNvPr id="86" name="Google Shape;86;p17"/>
          <p:cNvSpPr txBox="1">
            <a:spLocks noGrp="1"/>
          </p:cNvSpPr>
          <p:nvPr>
            <p:ph type="ctrTitle"/>
          </p:nvPr>
        </p:nvSpPr>
        <p:spPr>
          <a:xfrm>
            <a:off x="415600" y="2851400"/>
            <a:ext cx="11360800" cy="1155200"/>
          </a:xfrm>
          <a:prstGeom prst="rect">
            <a:avLst/>
          </a:prstGeom>
        </p:spPr>
        <p:txBody>
          <a:bodyPr spcFirstLastPara="1" wrap="square" lIns="121900" tIns="121900" rIns="121900" bIns="121900" anchor="b" anchorCtr="0">
            <a:noAutofit/>
          </a:bodyPr>
          <a:lstStyle/>
          <a:p>
            <a:pPr>
              <a:buSzPts val="990"/>
            </a:pPr>
            <a:r>
              <a:rPr lang="no" sz="5840">
                <a:solidFill>
                  <a:srgbClr val="FB6500"/>
                </a:solidFill>
                <a:latin typeface="Playfair Display Black"/>
                <a:ea typeface="Playfair Display Black"/>
                <a:cs typeface="Playfair Display Black"/>
                <a:sym typeface="Playfair Display Black"/>
              </a:rPr>
              <a:t>Bli med å spre Verdens Beste Nyheter 30.april!</a:t>
            </a:r>
            <a:endParaRPr sz="5840">
              <a:solidFill>
                <a:srgbClr val="FB6500"/>
              </a:solidFill>
              <a:latin typeface="Playfair Display Black"/>
              <a:ea typeface="Playfair Display Black"/>
              <a:cs typeface="Playfair Display Black"/>
              <a:sym typeface="Playfair Display Black"/>
            </a:endParaRPr>
          </a:p>
        </p:txBody>
      </p:sp>
      <p:pic>
        <p:nvPicPr>
          <p:cNvPr id="88" name="Google Shape;88;p17"/>
          <p:cNvPicPr preferRelativeResize="0"/>
          <p:nvPr/>
        </p:nvPicPr>
        <p:blipFill>
          <a:blip r:embed="rId3">
            <a:alphaModFix/>
          </a:blip>
          <a:stretch>
            <a:fillRect/>
          </a:stretch>
        </p:blipFill>
        <p:spPr>
          <a:xfrm>
            <a:off x="9771033" y="5238167"/>
            <a:ext cx="1720436" cy="10568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ED3E2"/>
        </a:solidFill>
        <a:effectLst/>
      </p:bgPr>
    </p:bg>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FF590602-195B-EC48-85EA-A65D9B389854}"/>
              </a:ext>
            </a:extLst>
          </p:cNvPr>
          <p:cNvSpPr txBox="1">
            <a:spLocks/>
          </p:cNvSpPr>
          <p:nvPr/>
        </p:nvSpPr>
        <p:spPr>
          <a:xfrm>
            <a:off x="483327" y="2804334"/>
            <a:ext cx="11225346" cy="624666"/>
          </a:xfrm>
          <a:prstGeom prst="rect">
            <a:avLst/>
          </a:prstGeom>
        </p:spPr>
        <p:txBody>
          <a:bodyPr/>
          <a:lstStyle>
            <a:lvl1pPr algn="l" defTabSz="914400" rtl="0" eaLnBrk="1" latinLnBrk="0" hangingPunct="1">
              <a:lnSpc>
                <a:spcPct val="90000"/>
              </a:lnSpc>
              <a:spcBef>
                <a:spcPct val="0"/>
              </a:spcBef>
              <a:buNone/>
              <a:defRPr lang="nb-NO" sz="4400" b="1" kern="1200" smtClean="0">
                <a:solidFill>
                  <a:schemeClr val="tx1"/>
                </a:solidFill>
                <a:latin typeface="DIN Next LT Pro Bold"/>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nb-NO" sz="5400" b="0" i="0" u="none" strike="noStrike" kern="1200" cap="none" spc="0" normalizeH="0" baseline="0" noProof="0">
                <a:ln>
                  <a:noFill/>
                </a:ln>
                <a:solidFill>
                  <a:srgbClr val="5A0058"/>
                </a:solidFill>
                <a:effectLst/>
                <a:uLnTx/>
                <a:uFillTx/>
                <a:latin typeface="Verdana Pro Semibold" panose="020B0704030504040204" pitchFamily="34" charset="0"/>
                <a:ea typeface="+mj-ea"/>
                <a:cs typeface="+mj-cs"/>
              </a:rPr>
              <a:t>VIS FILM</a:t>
            </a:r>
          </a:p>
        </p:txBody>
      </p:sp>
      <p:sp>
        <p:nvSpPr>
          <p:cNvPr id="13" name="Title 2">
            <a:extLst>
              <a:ext uri="{FF2B5EF4-FFF2-40B4-BE49-F238E27FC236}">
                <a16:creationId xmlns:a16="http://schemas.microsoft.com/office/drawing/2014/main" id="{AB70D679-C245-5039-11A5-77315355F648}"/>
              </a:ext>
            </a:extLst>
          </p:cNvPr>
          <p:cNvSpPr txBox="1">
            <a:spLocks/>
          </p:cNvSpPr>
          <p:nvPr/>
        </p:nvSpPr>
        <p:spPr>
          <a:xfrm>
            <a:off x="483327" y="3620197"/>
            <a:ext cx="11225346" cy="267314"/>
          </a:xfrm>
          <a:prstGeom prst="rect">
            <a:avLst/>
          </a:prstGeom>
        </p:spPr>
        <p:txBody>
          <a:bodyPr anchor="ctr"/>
          <a:lstStyle>
            <a:lvl1pPr algn="ctr" defTabSz="914400" rtl="0" eaLnBrk="1" latinLnBrk="0" hangingPunct="1">
              <a:lnSpc>
                <a:spcPct val="90000"/>
              </a:lnSpc>
              <a:spcBef>
                <a:spcPct val="0"/>
              </a:spcBef>
              <a:buNone/>
              <a:defRPr lang="nb-NO" sz="4000" b="1" kern="1200" dirty="0">
                <a:solidFill>
                  <a:schemeClr val="bg1"/>
                </a:solidFill>
                <a:latin typeface="DIN Next LT Pro Bold" panose="020B0803020203050203" pitchFamily="34" charset="0"/>
                <a:ea typeface="+mn-ea"/>
                <a:cs typeface="+mn-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nb-NO" sz="2400" b="0" i="0" u="none" strike="noStrike" kern="1200" cap="none" spc="0" normalizeH="0" baseline="0" noProof="0">
                <a:ln>
                  <a:noFill/>
                </a:ln>
                <a:solidFill>
                  <a:srgbClr val="5A0058"/>
                </a:solidFill>
                <a:effectLst/>
                <a:uLnTx/>
                <a:uFillTx/>
                <a:latin typeface="Verdana Pro Light" panose="020B0304030504040204" pitchFamily="34" charset="0"/>
                <a:ea typeface="+mn-ea"/>
                <a:cs typeface="+mn-cs"/>
              </a:rPr>
              <a:t>«Vær noe for andre»</a:t>
            </a:r>
          </a:p>
        </p:txBody>
      </p:sp>
    </p:spTree>
    <p:extLst>
      <p:ext uri="{BB962C8B-B14F-4D97-AF65-F5344CB8AC3E}">
        <p14:creationId xmlns:p14="http://schemas.microsoft.com/office/powerpoint/2010/main" val="2012401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530656"/>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5939FC9-CAA9-418D-7826-BAE1FD16B736}"/>
              </a:ext>
            </a:extLst>
          </p:cNvPr>
          <p:cNvSpPr txBox="1"/>
          <p:nvPr/>
        </p:nvSpPr>
        <p:spPr>
          <a:xfrm>
            <a:off x="111177" y="3232411"/>
            <a:ext cx="11969646" cy="646331"/>
          </a:xfrm>
          <a:prstGeom prst="rect">
            <a:avLst/>
          </a:prstGeom>
          <a:noFill/>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FBF4E9"/>
                </a:solidFill>
                <a:effectLst/>
                <a:uLnTx/>
                <a:uFillTx/>
                <a:latin typeface="Verdana Pro Semibold" panose="020B0704030504040204" pitchFamily="34" charset="0"/>
                <a:sym typeface="Verdana"/>
              </a:rPr>
              <a:t>HVOR M</a:t>
            </a:r>
            <a:r>
              <a:rPr lang="en-US" sz="3600" dirty="0">
                <a:solidFill>
                  <a:srgbClr val="FBF4E9"/>
                </a:solidFill>
                <a:latin typeface="Verdana Pro Semibold" panose="020B0704030504040204" pitchFamily="34" charset="0"/>
                <a:sym typeface="Verdana"/>
              </a:rPr>
              <a:t>YE FÅR DU FOR 300 KRONER?</a:t>
            </a:r>
            <a:endParaRPr kumimoji="0" lang="en-US" sz="3600" b="0" i="0" u="none" strike="noStrike" kern="1200" cap="none" spc="0" normalizeH="0" baseline="0" noProof="0" dirty="0">
              <a:ln>
                <a:noFill/>
              </a:ln>
              <a:solidFill>
                <a:srgbClr val="FBF4E9"/>
              </a:solidFill>
              <a:effectLst/>
              <a:uLnTx/>
              <a:uFillTx/>
              <a:latin typeface="Verdana Pro Semibold" panose="020B0704030504040204" pitchFamily="34" charset="0"/>
              <a:sym typeface="Verdana"/>
            </a:endParaRPr>
          </a:p>
        </p:txBody>
      </p:sp>
      <p:pic>
        <p:nvPicPr>
          <p:cNvPr id="8" name="Picture 7" descr="A black and white logo&#10;&#10;Description automatically generated">
            <a:extLst>
              <a:ext uri="{FF2B5EF4-FFF2-40B4-BE49-F238E27FC236}">
                <a16:creationId xmlns:a16="http://schemas.microsoft.com/office/drawing/2014/main" id="{2BBE3915-6750-368F-7B6B-1176E06C7A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77332" y="6354135"/>
            <a:ext cx="1677929" cy="299344"/>
          </a:xfrm>
          <a:prstGeom prst="rect">
            <a:avLst/>
          </a:prstGeom>
        </p:spPr>
      </p:pic>
    </p:spTree>
    <p:extLst>
      <p:ext uri="{BB962C8B-B14F-4D97-AF65-F5344CB8AC3E}">
        <p14:creationId xmlns:p14="http://schemas.microsoft.com/office/powerpoint/2010/main" val="2440717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530656"/>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0BC15F-0714-91A1-776B-8CF734AA3C2F}"/>
              </a:ext>
            </a:extLst>
          </p:cNvPr>
          <p:cNvSpPr txBox="1"/>
          <p:nvPr/>
        </p:nvSpPr>
        <p:spPr>
          <a:xfrm>
            <a:off x="348343" y="329235"/>
            <a:ext cx="6096000" cy="1231106"/>
          </a:xfrm>
          <a:prstGeom prst="rect">
            <a:avLst/>
          </a:prstGeom>
          <a:noFill/>
        </p:spPr>
        <p:txBody>
          <a:bodyPr wrap="square">
            <a:sp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sz="2800">
                <a:solidFill>
                  <a:srgbClr val="FBF4E9"/>
                </a:solidFill>
                <a:latin typeface="Verdana Pro Semibold" panose="020B0704030504040204" pitchFamily="34" charset="0"/>
                <a:sym typeface="Verdana"/>
              </a:rPr>
              <a:t>HVOR MANGE KINOBILLETTER FÅR DU FOR 300 KR? </a:t>
            </a:r>
            <a:endParaRPr kumimoji="0" lang="en-US" sz="2800" b="0" i="0" u="none" strike="noStrike" kern="1200" cap="none" spc="0" normalizeH="0" baseline="0" noProof="0">
              <a:ln>
                <a:noFill/>
              </a:ln>
              <a:solidFill>
                <a:srgbClr val="FBF4E9"/>
              </a:solidFill>
              <a:effectLst/>
              <a:uLnTx/>
              <a:uFillTx/>
              <a:latin typeface="Verdana Pro Semibold" panose="020B0704030504040204" pitchFamily="34" charset="0"/>
              <a:ea typeface="+mn-ea"/>
              <a:cs typeface="+mn-cs"/>
              <a:sym typeface="Verdana"/>
            </a:endParaRP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a:ln>
                <a:noFill/>
              </a:ln>
              <a:solidFill>
                <a:srgbClr val="FBF4E9"/>
              </a:solidFill>
              <a:effectLst/>
              <a:uLnTx/>
              <a:uFillTx/>
              <a:latin typeface="Verdana Pro Light" panose="020B0304030504040204" pitchFamily="34" charset="0"/>
              <a:ea typeface="+mn-ea"/>
              <a:cs typeface="+mn-cs"/>
              <a:sym typeface="Verdana"/>
            </a:endParaRPr>
          </a:p>
        </p:txBody>
      </p:sp>
      <p:pic>
        <p:nvPicPr>
          <p:cNvPr id="11" name="Picture 10" descr="A piece of paper with a triangle on it&#10;&#10;Description automatically generated">
            <a:extLst>
              <a:ext uri="{FF2B5EF4-FFF2-40B4-BE49-F238E27FC236}">
                <a16:creationId xmlns:a16="http://schemas.microsoft.com/office/drawing/2014/main" id="{8F4F2ADB-B0CC-B1A6-08FD-BF237A306550}"/>
              </a:ext>
            </a:extLst>
          </p:cNvPr>
          <p:cNvPicPr>
            <a:picLocks noChangeAspect="1"/>
          </p:cNvPicPr>
          <p:nvPr/>
        </p:nvPicPr>
        <p:blipFill rotWithShape="1">
          <a:blip r:embed="rId3">
            <a:extLst>
              <a:ext uri="{28A0092B-C50C-407E-A947-70E740481C1C}">
                <a14:useLocalDpi xmlns:a14="http://schemas.microsoft.com/office/drawing/2010/main" val="0"/>
              </a:ext>
            </a:extLst>
          </a:blip>
          <a:srcRect l="9330" t="13636" r="9570" b="9570"/>
          <a:stretch/>
        </p:blipFill>
        <p:spPr>
          <a:xfrm>
            <a:off x="4245428" y="1681842"/>
            <a:ext cx="3690257" cy="3494315"/>
          </a:xfrm>
          <a:prstGeom prst="rect">
            <a:avLst/>
          </a:prstGeom>
        </p:spPr>
      </p:pic>
      <p:sp>
        <p:nvSpPr>
          <p:cNvPr id="2" name="TextBox 1">
            <a:extLst>
              <a:ext uri="{FF2B5EF4-FFF2-40B4-BE49-F238E27FC236}">
                <a16:creationId xmlns:a16="http://schemas.microsoft.com/office/drawing/2014/main" id="{18182C6C-7771-8EAB-14E2-6FE05C177816}"/>
              </a:ext>
            </a:extLst>
          </p:cNvPr>
          <p:cNvSpPr txBox="1"/>
          <p:nvPr/>
        </p:nvSpPr>
        <p:spPr>
          <a:xfrm>
            <a:off x="3042556" y="5728546"/>
            <a:ext cx="6096000" cy="523220"/>
          </a:xfrm>
          <a:prstGeom prst="rect">
            <a:avLst/>
          </a:prstGeom>
          <a:noFill/>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nb-NO" sz="2800" b="0" i="0" u="none" strike="noStrike" kern="1200" cap="none" spc="0" normalizeH="0" baseline="0">
                <a:ln>
                  <a:noFill/>
                </a:ln>
                <a:solidFill>
                  <a:srgbClr val="FBF4E9"/>
                </a:solidFill>
                <a:effectLst/>
                <a:uLnTx/>
                <a:uFillTx/>
                <a:latin typeface="Verdana Pro Light" panose="020B0304030504040204" pitchFamily="34" charset="0"/>
                <a:sym typeface="Verdana"/>
              </a:rPr>
              <a:t>2 kinobilletter </a:t>
            </a:r>
            <a:endParaRPr kumimoji="0" lang="nb-NO" sz="1800" b="0" i="0" u="none" strike="noStrike" kern="1200" cap="none" spc="0" normalizeH="0" baseline="0">
              <a:ln>
                <a:noFill/>
              </a:ln>
              <a:solidFill>
                <a:srgbClr val="FBF4E9"/>
              </a:solidFill>
              <a:effectLst/>
              <a:uLnTx/>
              <a:uFillTx/>
              <a:latin typeface="Verdana Pro Light" panose="020B0304030504040204" pitchFamily="34" charset="0"/>
              <a:sym typeface="Verdana"/>
            </a:endParaRPr>
          </a:p>
        </p:txBody>
      </p:sp>
      <p:pic>
        <p:nvPicPr>
          <p:cNvPr id="4" name="Picture 3" descr="A black and white logo&#10;&#10;Description automatically generated">
            <a:extLst>
              <a:ext uri="{FF2B5EF4-FFF2-40B4-BE49-F238E27FC236}">
                <a16:creationId xmlns:a16="http://schemas.microsoft.com/office/drawing/2014/main" id="{A9DCCBFD-E32B-0244-C12F-6520233F30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77332" y="6354135"/>
            <a:ext cx="1677929" cy="299344"/>
          </a:xfrm>
          <a:prstGeom prst="rect">
            <a:avLst/>
          </a:prstGeom>
        </p:spPr>
      </p:pic>
    </p:spTree>
    <p:extLst>
      <p:ext uri="{BB962C8B-B14F-4D97-AF65-F5344CB8AC3E}">
        <p14:creationId xmlns:p14="http://schemas.microsoft.com/office/powerpoint/2010/main" val="638679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530656"/>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0BC15F-0714-91A1-776B-8CF734AA3C2F}"/>
              </a:ext>
            </a:extLst>
          </p:cNvPr>
          <p:cNvSpPr txBox="1">
            <a:spLocks/>
          </p:cNvSpPr>
          <p:nvPr/>
        </p:nvSpPr>
        <p:spPr>
          <a:xfrm>
            <a:off x="348343" y="329235"/>
            <a:ext cx="6096000" cy="1231106"/>
          </a:xfrm>
          <a:prstGeom prst="rect">
            <a:avLst/>
          </a:prstGeom>
          <a:noFill/>
        </p:spPr>
        <p:txBody>
          <a:bodyPr wrap="square">
            <a:sp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sz="2800">
                <a:solidFill>
                  <a:srgbClr val="FBF4E9"/>
                </a:solidFill>
                <a:latin typeface="Verdana Pro Semibold" panose="020B0704030504040204" pitchFamily="34" charset="0"/>
                <a:ea typeface="+mj-ea"/>
                <a:cs typeface="+mj-cs"/>
                <a:sym typeface="Verdana"/>
              </a:rPr>
              <a:t>HVOR MANGE 0,5L PEPSI MAX FÅR DU FOR 300 KR? </a:t>
            </a:r>
            <a:endParaRPr kumimoji="0" lang="en-US" sz="2800" b="0" i="0" u="none" strike="noStrike" kern="1200" cap="none" spc="0" normalizeH="0" baseline="0" noProof="0">
              <a:ln>
                <a:noFill/>
              </a:ln>
              <a:solidFill>
                <a:srgbClr val="FBF4E9"/>
              </a:solidFill>
              <a:effectLst/>
              <a:uLnTx/>
              <a:uFillTx/>
              <a:latin typeface="Verdana Pro Semibold" panose="020B0704030504040204" pitchFamily="34" charset="0"/>
              <a:ea typeface="+mj-ea"/>
              <a:cs typeface="+mj-cs"/>
              <a:sym typeface="Verdana"/>
            </a:endParaRP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a:ln>
                <a:noFill/>
              </a:ln>
              <a:solidFill>
                <a:srgbClr val="FBF4E9"/>
              </a:solidFill>
              <a:effectLst/>
              <a:uLnTx/>
              <a:uFillTx/>
              <a:latin typeface="Verdana Pro Light" panose="020B0304030504040204" pitchFamily="34" charset="0"/>
              <a:ea typeface="+mj-ea"/>
              <a:cs typeface="+mj-cs"/>
              <a:sym typeface="Verdana"/>
            </a:endParaRPr>
          </a:p>
        </p:txBody>
      </p:sp>
      <p:pic>
        <p:nvPicPr>
          <p:cNvPr id="16" name="Picture 15" descr="A white bottle with a black background&#10;&#10;Description automatically generated">
            <a:extLst>
              <a:ext uri="{FF2B5EF4-FFF2-40B4-BE49-F238E27FC236}">
                <a16:creationId xmlns:a16="http://schemas.microsoft.com/office/drawing/2014/main" id="{0EE250D4-D188-433B-38BF-B7B4A0B227B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679" t="6490" r="27558"/>
          <a:stretch/>
        </p:blipFill>
        <p:spPr>
          <a:xfrm flipH="1">
            <a:off x="2772383" y="1604673"/>
            <a:ext cx="987504" cy="1974716"/>
          </a:xfrm>
          <a:prstGeom prst="rect">
            <a:avLst/>
          </a:prstGeom>
        </p:spPr>
      </p:pic>
      <p:sp>
        <p:nvSpPr>
          <p:cNvPr id="25" name="TextBox 24">
            <a:extLst>
              <a:ext uri="{FF2B5EF4-FFF2-40B4-BE49-F238E27FC236}">
                <a16:creationId xmlns:a16="http://schemas.microsoft.com/office/drawing/2014/main" id="{EBE2B03A-F273-4826-8F0C-66C3951E358B}"/>
              </a:ext>
            </a:extLst>
          </p:cNvPr>
          <p:cNvSpPr txBox="1"/>
          <p:nvPr/>
        </p:nvSpPr>
        <p:spPr>
          <a:xfrm>
            <a:off x="3042556" y="5728546"/>
            <a:ext cx="6096000" cy="523220"/>
          </a:xfrm>
          <a:prstGeom prst="rect">
            <a:avLst/>
          </a:prstGeom>
          <a:noFill/>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a:ln>
                  <a:noFill/>
                </a:ln>
                <a:solidFill>
                  <a:srgbClr val="FBF4E9"/>
                </a:solidFill>
                <a:effectLst/>
                <a:uLnTx/>
                <a:uFillTx/>
                <a:latin typeface="Verdana Pro Light" panose="020B0304030504040204" pitchFamily="34" charset="0"/>
                <a:sym typeface="Verdana"/>
              </a:rPr>
              <a:t>12 </a:t>
            </a:r>
            <a:r>
              <a:rPr lang="en-US" sz="2800" noProof="0">
                <a:solidFill>
                  <a:srgbClr val="FBF4E9"/>
                </a:solidFill>
                <a:latin typeface="Verdana Pro Light" panose="020B0304030504040204" pitchFamily="34" charset="0"/>
                <a:sym typeface="Verdana"/>
              </a:rPr>
              <a:t>P</a:t>
            </a:r>
            <a:r>
              <a:rPr kumimoji="0" lang="en-US" sz="2800" b="0" i="0" u="none" strike="noStrike" kern="1200" cap="none" spc="0" normalizeH="0" baseline="0" noProof="0">
                <a:ln>
                  <a:noFill/>
                </a:ln>
                <a:solidFill>
                  <a:srgbClr val="FBF4E9"/>
                </a:solidFill>
                <a:effectLst/>
                <a:uLnTx/>
                <a:uFillTx/>
                <a:latin typeface="Verdana Pro Light" panose="020B0304030504040204" pitchFamily="34" charset="0"/>
                <a:sym typeface="Verdana"/>
              </a:rPr>
              <a:t>epsi </a:t>
            </a:r>
            <a:r>
              <a:rPr lang="en-US" sz="2800">
                <a:solidFill>
                  <a:srgbClr val="FBF4E9"/>
                </a:solidFill>
                <a:latin typeface="Verdana Pro Light" panose="020B0304030504040204" pitchFamily="34" charset="0"/>
                <a:sym typeface="Verdana"/>
              </a:rPr>
              <a:t>M</a:t>
            </a:r>
            <a:r>
              <a:rPr kumimoji="0" lang="en-US" sz="2800" b="0" i="0" u="none" strike="noStrike" kern="1200" cap="none" spc="0" normalizeH="0" baseline="0" noProof="0">
                <a:ln>
                  <a:noFill/>
                </a:ln>
                <a:solidFill>
                  <a:srgbClr val="FBF4E9"/>
                </a:solidFill>
                <a:effectLst/>
                <a:uLnTx/>
                <a:uFillTx/>
                <a:latin typeface="Verdana Pro Light" panose="020B0304030504040204" pitchFamily="34" charset="0"/>
                <a:sym typeface="Verdana"/>
              </a:rPr>
              <a:t>ax</a:t>
            </a:r>
            <a:endParaRPr kumimoji="0" lang="en-US" sz="1800" b="0" i="0" u="none" strike="noStrike" kern="1200" cap="none" spc="0" normalizeH="0" baseline="0" noProof="0">
              <a:ln>
                <a:noFill/>
              </a:ln>
              <a:solidFill>
                <a:srgbClr val="FBF4E9"/>
              </a:solidFill>
              <a:effectLst/>
              <a:uLnTx/>
              <a:uFillTx/>
              <a:latin typeface="Verdana Pro Light" panose="020B0304030504040204" pitchFamily="34" charset="0"/>
              <a:sym typeface="Verdana"/>
            </a:endParaRPr>
          </a:p>
        </p:txBody>
      </p:sp>
      <p:pic>
        <p:nvPicPr>
          <p:cNvPr id="2" name="Picture 1" descr="A white bottle with a black background&#10;&#10;Description automatically generated">
            <a:extLst>
              <a:ext uri="{FF2B5EF4-FFF2-40B4-BE49-F238E27FC236}">
                <a16:creationId xmlns:a16="http://schemas.microsoft.com/office/drawing/2014/main" id="{CFD3F5EF-28D9-DFBB-22DC-C19C8B5F2DE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679" t="6490" r="27558"/>
          <a:stretch/>
        </p:blipFill>
        <p:spPr>
          <a:xfrm flipH="1">
            <a:off x="3944161" y="1604671"/>
            <a:ext cx="987504" cy="1974716"/>
          </a:xfrm>
          <a:prstGeom prst="rect">
            <a:avLst/>
          </a:prstGeom>
        </p:spPr>
      </p:pic>
      <p:pic>
        <p:nvPicPr>
          <p:cNvPr id="3" name="Picture 2" descr="A white bottle with a black background&#10;&#10;Description automatically generated">
            <a:extLst>
              <a:ext uri="{FF2B5EF4-FFF2-40B4-BE49-F238E27FC236}">
                <a16:creationId xmlns:a16="http://schemas.microsoft.com/office/drawing/2014/main" id="{13D77615-56AE-3E78-A04B-909F1B4B01A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679" t="6490" r="27558"/>
          <a:stretch/>
        </p:blipFill>
        <p:spPr>
          <a:xfrm flipH="1">
            <a:off x="5115939" y="1604671"/>
            <a:ext cx="987504" cy="1974716"/>
          </a:xfrm>
          <a:prstGeom prst="rect">
            <a:avLst/>
          </a:prstGeom>
        </p:spPr>
      </p:pic>
      <p:pic>
        <p:nvPicPr>
          <p:cNvPr id="4" name="Picture 3" descr="A white bottle with a black background&#10;&#10;Description automatically generated">
            <a:extLst>
              <a:ext uri="{FF2B5EF4-FFF2-40B4-BE49-F238E27FC236}">
                <a16:creationId xmlns:a16="http://schemas.microsoft.com/office/drawing/2014/main" id="{86BBF15B-3A86-A110-856A-F9EEA88D868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679" t="6490" r="27558"/>
          <a:stretch/>
        </p:blipFill>
        <p:spPr>
          <a:xfrm flipH="1">
            <a:off x="6287717" y="1604670"/>
            <a:ext cx="987504" cy="1974716"/>
          </a:xfrm>
          <a:prstGeom prst="rect">
            <a:avLst/>
          </a:prstGeom>
        </p:spPr>
      </p:pic>
      <p:pic>
        <p:nvPicPr>
          <p:cNvPr id="6" name="Picture 5" descr="A white bottle with a black background&#10;&#10;Description automatically generated">
            <a:extLst>
              <a:ext uri="{FF2B5EF4-FFF2-40B4-BE49-F238E27FC236}">
                <a16:creationId xmlns:a16="http://schemas.microsoft.com/office/drawing/2014/main" id="{F01CB65F-FAC5-520C-E2F3-14389AD5E96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679" t="6490" r="27558"/>
          <a:stretch/>
        </p:blipFill>
        <p:spPr>
          <a:xfrm flipH="1">
            <a:off x="7459495" y="1604670"/>
            <a:ext cx="987504" cy="1974716"/>
          </a:xfrm>
          <a:prstGeom prst="rect">
            <a:avLst/>
          </a:prstGeom>
        </p:spPr>
      </p:pic>
      <p:pic>
        <p:nvPicPr>
          <p:cNvPr id="7" name="Picture 6" descr="A white bottle with a black background&#10;&#10;Description automatically generated">
            <a:extLst>
              <a:ext uri="{FF2B5EF4-FFF2-40B4-BE49-F238E27FC236}">
                <a16:creationId xmlns:a16="http://schemas.microsoft.com/office/drawing/2014/main" id="{F675B065-5527-E5BD-A41F-B9B4A547D72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679" t="6490" r="27558"/>
          <a:stretch/>
        </p:blipFill>
        <p:spPr>
          <a:xfrm flipH="1">
            <a:off x="8631273" y="1604670"/>
            <a:ext cx="987504" cy="1974716"/>
          </a:xfrm>
          <a:prstGeom prst="rect">
            <a:avLst/>
          </a:prstGeom>
        </p:spPr>
      </p:pic>
      <p:pic>
        <p:nvPicPr>
          <p:cNvPr id="27" name="Picture 26" descr="A white bottle with a black background&#10;&#10;Description automatically generated">
            <a:extLst>
              <a:ext uri="{FF2B5EF4-FFF2-40B4-BE49-F238E27FC236}">
                <a16:creationId xmlns:a16="http://schemas.microsoft.com/office/drawing/2014/main" id="{A7FB35C3-6816-9773-3695-2D868BE93A1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679" t="6490" r="27558"/>
          <a:stretch/>
        </p:blipFill>
        <p:spPr>
          <a:xfrm flipH="1">
            <a:off x="2772383" y="3429002"/>
            <a:ext cx="987504" cy="1974716"/>
          </a:xfrm>
          <a:prstGeom prst="rect">
            <a:avLst/>
          </a:prstGeom>
        </p:spPr>
      </p:pic>
      <p:pic>
        <p:nvPicPr>
          <p:cNvPr id="28" name="Picture 27" descr="A white bottle with a black background&#10;&#10;Description automatically generated">
            <a:extLst>
              <a:ext uri="{FF2B5EF4-FFF2-40B4-BE49-F238E27FC236}">
                <a16:creationId xmlns:a16="http://schemas.microsoft.com/office/drawing/2014/main" id="{5EEFDB8B-6324-2984-B37E-8690D920179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679" t="6490" r="27558"/>
          <a:stretch/>
        </p:blipFill>
        <p:spPr>
          <a:xfrm flipH="1">
            <a:off x="3944161" y="3429000"/>
            <a:ext cx="987504" cy="1974716"/>
          </a:xfrm>
          <a:prstGeom prst="rect">
            <a:avLst/>
          </a:prstGeom>
        </p:spPr>
      </p:pic>
      <p:pic>
        <p:nvPicPr>
          <p:cNvPr id="29" name="Picture 28" descr="A white bottle with a black background&#10;&#10;Description automatically generated">
            <a:extLst>
              <a:ext uri="{FF2B5EF4-FFF2-40B4-BE49-F238E27FC236}">
                <a16:creationId xmlns:a16="http://schemas.microsoft.com/office/drawing/2014/main" id="{66F113C4-922C-FDE1-3DEA-8B941BF7152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679" t="6490" r="27558"/>
          <a:stretch/>
        </p:blipFill>
        <p:spPr>
          <a:xfrm flipH="1">
            <a:off x="5115939" y="3429000"/>
            <a:ext cx="987504" cy="1974716"/>
          </a:xfrm>
          <a:prstGeom prst="rect">
            <a:avLst/>
          </a:prstGeom>
        </p:spPr>
      </p:pic>
      <p:pic>
        <p:nvPicPr>
          <p:cNvPr id="30" name="Picture 29" descr="A white bottle with a black background&#10;&#10;Description automatically generated">
            <a:extLst>
              <a:ext uri="{FF2B5EF4-FFF2-40B4-BE49-F238E27FC236}">
                <a16:creationId xmlns:a16="http://schemas.microsoft.com/office/drawing/2014/main" id="{95B31AE8-B309-1ECD-85CE-E87ECF5AC64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679" t="6490" r="27558"/>
          <a:stretch/>
        </p:blipFill>
        <p:spPr>
          <a:xfrm flipH="1">
            <a:off x="6287717" y="3428999"/>
            <a:ext cx="987504" cy="1974716"/>
          </a:xfrm>
          <a:prstGeom prst="rect">
            <a:avLst/>
          </a:prstGeom>
        </p:spPr>
      </p:pic>
      <p:pic>
        <p:nvPicPr>
          <p:cNvPr id="31" name="Picture 30" descr="A white bottle with a black background&#10;&#10;Description automatically generated">
            <a:extLst>
              <a:ext uri="{FF2B5EF4-FFF2-40B4-BE49-F238E27FC236}">
                <a16:creationId xmlns:a16="http://schemas.microsoft.com/office/drawing/2014/main" id="{B8C1FF4A-0470-EFFF-14BE-045513001D6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679" t="6490" r="27558"/>
          <a:stretch/>
        </p:blipFill>
        <p:spPr>
          <a:xfrm flipH="1">
            <a:off x="7459495" y="3428999"/>
            <a:ext cx="987504" cy="1974716"/>
          </a:xfrm>
          <a:prstGeom prst="rect">
            <a:avLst/>
          </a:prstGeom>
        </p:spPr>
      </p:pic>
      <p:pic>
        <p:nvPicPr>
          <p:cNvPr id="32" name="Picture 31" descr="A white bottle with a black background&#10;&#10;Description automatically generated">
            <a:extLst>
              <a:ext uri="{FF2B5EF4-FFF2-40B4-BE49-F238E27FC236}">
                <a16:creationId xmlns:a16="http://schemas.microsoft.com/office/drawing/2014/main" id="{2E0239D8-5A75-E152-4501-8C2DFEC1752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679" t="6490" r="27558"/>
          <a:stretch/>
        </p:blipFill>
        <p:spPr>
          <a:xfrm flipH="1">
            <a:off x="8631273" y="3428999"/>
            <a:ext cx="987504" cy="1974716"/>
          </a:xfrm>
          <a:prstGeom prst="rect">
            <a:avLst/>
          </a:prstGeom>
        </p:spPr>
      </p:pic>
      <p:pic>
        <p:nvPicPr>
          <p:cNvPr id="9" name="Picture 8" descr="A black and white logo&#10;&#10;Description automatically generated">
            <a:extLst>
              <a:ext uri="{FF2B5EF4-FFF2-40B4-BE49-F238E27FC236}">
                <a16:creationId xmlns:a16="http://schemas.microsoft.com/office/drawing/2014/main" id="{7BDBC559-B5DB-4499-D42A-AB28A3E0BD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77332" y="6354135"/>
            <a:ext cx="1677929" cy="299344"/>
          </a:xfrm>
          <a:prstGeom prst="rect">
            <a:avLst/>
          </a:prstGeom>
        </p:spPr>
      </p:pic>
    </p:spTree>
    <p:extLst>
      <p:ext uri="{BB962C8B-B14F-4D97-AF65-F5344CB8AC3E}">
        <p14:creationId xmlns:p14="http://schemas.microsoft.com/office/powerpoint/2010/main" val="2451178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3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50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nodeType="withEffect">
                                  <p:stCondLst>
                                    <p:cond delay="80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nodeType="withEffect">
                                  <p:stCondLst>
                                    <p:cond delay="100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nodeType="withEffect">
                                  <p:stCondLst>
                                    <p:cond delay="130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nodeType="withEffect">
                                  <p:stCondLst>
                                    <p:cond delay="160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childTnLst>
                                </p:cTn>
                              </p:par>
                              <p:par>
                                <p:cTn id="26" presetID="10" presetClass="entr" presetSubtype="0" fill="hold" nodeType="withEffect">
                                  <p:stCondLst>
                                    <p:cond delay="180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par>
                                <p:cTn id="29" presetID="10" presetClass="entr" presetSubtype="0" fill="hold" nodeType="withEffect">
                                  <p:stCondLst>
                                    <p:cond delay="210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500"/>
                                        <p:tgtEl>
                                          <p:spTgt spid="29"/>
                                        </p:tgtEl>
                                      </p:cBhvr>
                                    </p:animEffect>
                                  </p:childTnLst>
                                </p:cTn>
                              </p:par>
                              <p:par>
                                <p:cTn id="32" presetID="10" presetClass="entr" presetSubtype="0" fill="hold" nodeType="withEffect">
                                  <p:stCondLst>
                                    <p:cond delay="2400"/>
                                  </p:stCondLst>
                                  <p:childTnLst>
                                    <p:set>
                                      <p:cBhvr>
                                        <p:cTn id="33" dur="1" fill="hold">
                                          <p:stCondLst>
                                            <p:cond delay="0"/>
                                          </p:stCondLst>
                                        </p:cTn>
                                        <p:tgtEl>
                                          <p:spTgt spid="30"/>
                                        </p:tgtEl>
                                        <p:attrNameLst>
                                          <p:attrName>style.visibility</p:attrName>
                                        </p:attrNameLst>
                                      </p:cBhvr>
                                      <p:to>
                                        <p:strVal val="visible"/>
                                      </p:to>
                                    </p:set>
                                    <p:animEffect transition="in" filter="fade">
                                      <p:cBhvr>
                                        <p:cTn id="34" dur="500"/>
                                        <p:tgtEl>
                                          <p:spTgt spid="30"/>
                                        </p:tgtEl>
                                      </p:cBhvr>
                                    </p:animEffect>
                                  </p:childTnLst>
                                </p:cTn>
                              </p:par>
                              <p:par>
                                <p:cTn id="35" presetID="10" presetClass="entr" presetSubtype="0" fill="hold" nodeType="withEffect">
                                  <p:stCondLst>
                                    <p:cond delay="260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500"/>
                                        <p:tgtEl>
                                          <p:spTgt spid="31"/>
                                        </p:tgtEl>
                                      </p:cBhvr>
                                    </p:animEffect>
                                  </p:childTnLst>
                                </p:cTn>
                              </p:par>
                              <p:par>
                                <p:cTn id="38" presetID="10" presetClass="entr" presetSubtype="0" fill="hold" nodeType="withEffect">
                                  <p:stCondLst>
                                    <p:cond delay="3000"/>
                                  </p:stCondLst>
                                  <p:childTnLst>
                                    <p:set>
                                      <p:cBhvr>
                                        <p:cTn id="39" dur="1" fill="hold">
                                          <p:stCondLst>
                                            <p:cond delay="0"/>
                                          </p:stCondLst>
                                        </p:cTn>
                                        <p:tgtEl>
                                          <p:spTgt spid="32"/>
                                        </p:tgtEl>
                                        <p:attrNameLst>
                                          <p:attrName>style.visibility</p:attrName>
                                        </p:attrNameLst>
                                      </p:cBhvr>
                                      <p:to>
                                        <p:strVal val="visible"/>
                                      </p:to>
                                    </p:set>
                                    <p:animEffect transition="in" filter="fade">
                                      <p:cBhvr>
                                        <p:cTn id="40" dur="500"/>
                                        <p:tgtEl>
                                          <p:spTgt spid="32"/>
                                        </p:tgtEl>
                                      </p:cBhvr>
                                    </p:animEffect>
                                  </p:childTnLst>
                                </p:cTn>
                              </p:par>
                              <p:par>
                                <p:cTn id="41" presetID="10" presetClass="entr" presetSubtype="0" fill="hold" grpId="0" nodeType="withEffect">
                                  <p:stCondLst>
                                    <p:cond delay="330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530656"/>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0BC15F-0714-91A1-776B-8CF734AA3C2F}"/>
              </a:ext>
            </a:extLst>
          </p:cNvPr>
          <p:cNvSpPr txBox="1"/>
          <p:nvPr/>
        </p:nvSpPr>
        <p:spPr>
          <a:xfrm>
            <a:off x="348342" y="329235"/>
            <a:ext cx="7622639" cy="1231106"/>
          </a:xfrm>
          <a:prstGeom prst="rect">
            <a:avLst/>
          </a:prstGeom>
          <a:noFill/>
        </p:spPr>
        <p:txBody>
          <a:bodyPr wrap="square">
            <a:sp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a:ln>
                  <a:noFill/>
                </a:ln>
                <a:solidFill>
                  <a:srgbClr val="FBF4E9"/>
                </a:solidFill>
                <a:effectLst/>
                <a:uLnTx/>
                <a:uFillTx/>
                <a:latin typeface="Verdana Pro Semibold" panose="020B0704030504040204" pitchFamily="34" charset="0"/>
                <a:ea typeface="+mn-ea"/>
                <a:cs typeface="+mn-cs"/>
                <a:sym typeface="Verdana"/>
              </a:rPr>
              <a:t>HVOR MANGE WHOPPER MENYER FRA BURGER KING FÅR DU FOR 300 KR?  </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a:ln>
                <a:noFill/>
              </a:ln>
              <a:solidFill>
                <a:srgbClr val="FBF4E9"/>
              </a:solidFill>
              <a:effectLst/>
              <a:uLnTx/>
              <a:uFillTx/>
              <a:latin typeface="Verdana Pro Light" panose="020B0304030504040204" pitchFamily="34" charset="0"/>
              <a:ea typeface="+mn-ea"/>
              <a:cs typeface="+mn-cs"/>
              <a:sym typeface="Verdana"/>
            </a:endParaRPr>
          </a:p>
        </p:txBody>
      </p:sp>
      <p:pic>
        <p:nvPicPr>
          <p:cNvPr id="2" name="Picture 1" descr="A white burger with a black background&#10;&#10;Description automatically generated">
            <a:extLst>
              <a:ext uri="{FF2B5EF4-FFF2-40B4-BE49-F238E27FC236}">
                <a16:creationId xmlns:a16="http://schemas.microsoft.com/office/drawing/2014/main" id="{FCA1D4C5-CB0D-E518-B288-4B51012803B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559" t="16274" r="9493" b="14025"/>
          <a:stretch/>
        </p:blipFill>
        <p:spPr>
          <a:xfrm>
            <a:off x="5889171" y="1910443"/>
            <a:ext cx="3265715" cy="3037114"/>
          </a:xfrm>
          <a:prstGeom prst="rect">
            <a:avLst/>
          </a:prstGeom>
        </p:spPr>
      </p:pic>
      <p:pic>
        <p:nvPicPr>
          <p:cNvPr id="3" name="Picture 2" descr="A white burger with a black background&#10;&#10;Description automatically generated">
            <a:extLst>
              <a:ext uri="{FF2B5EF4-FFF2-40B4-BE49-F238E27FC236}">
                <a16:creationId xmlns:a16="http://schemas.microsoft.com/office/drawing/2014/main" id="{70BFD42A-013F-934B-4CAE-48883AE2750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559" t="16274" r="9493" b="14025"/>
          <a:stretch/>
        </p:blipFill>
        <p:spPr>
          <a:xfrm>
            <a:off x="2623456" y="1910443"/>
            <a:ext cx="3265715" cy="3037114"/>
          </a:xfrm>
          <a:prstGeom prst="rect">
            <a:avLst/>
          </a:prstGeom>
        </p:spPr>
      </p:pic>
      <p:sp>
        <p:nvSpPr>
          <p:cNvPr id="4" name="TextBox 3">
            <a:extLst>
              <a:ext uri="{FF2B5EF4-FFF2-40B4-BE49-F238E27FC236}">
                <a16:creationId xmlns:a16="http://schemas.microsoft.com/office/drawing/2014/main" id="{2D9EDA0D-53E4-620F-DD04-6DF091A3E5DF}"/>
              </a:ext>
            </a:extLst>
          </p:cNvPr>
          <p:cNvSpPr txBox="1"/>
          <p:nvPr/>
        </p:nvSpPr>
        <p:spPr>
          <a:xfrm>
            <a:off x="1905701" y="5297659"/>
            <a:ext cx="7966940" cy="523220"/>
          </a:xfrm>
          <a:prstGeom prst="rect">
            <a:avLst/>
          </a:prstGeom>
          <a:noFill/>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a:ln>
                  <a:noFill/>
                </a:ln>
                <a:solidFill>
                  <a:srgbClr val="FBF4E9"/>
                </a:solidFill>
                <a:effectLst/>
                <a:uLnTx/>
                <a:uFillTx/>
                <a:latin typeface="Verdana Pro Light" panose="020B0304030504040204" pitchFamily="34" charset="0"/>
                <a:sym typeface="Verdana"/>
              </a:rPr>
              <a:t>2 Whopper </a:t>
            </a:r>
            <a:r>
              <a:rPr kumimoji="0" lang="en-US" sz="2800" b="0" i="0" u="none" strike="noStrike" kern="1200" cap="none" spc="0" normalizeH="0" baseline="0" noProof="0" err="1">
                <a:ln>
                  <a:noFill/>
                </a:ln>
                <a:solidFill>
                  <a:srgbClr val="FBF4E9"/>
                </a:solidFill>
                <a:effectLst/>
                <a:uLnTx/>
                <a:uFillTx/>
                <a:latin typeface="Verdana Pro Light" panose="020B0304030504040204" pitchFamily="34" charset="0"/>
                <a:sym typeface="Verdana"/>
              </a:rPr>
              <a:t>menyer</a:t>
            </a:r>
            <a:r>
              <a:rPr kumimoji="0" lang="en-US" sz="2800" b="0" i="0" u="none" strike="noStrike" kern="1200" cap="none" spc="0" normalizeH="0" baseline="0" noProof="0">
                <a:ln>
                  <a:noFill/>
                </a:ln>
                <a:solidFill>
                  <a:srgbClr val="FBF4E9"/>
                </a:solidFill>
                <a:effectLst/>
                <a:uLnTx/>
                <a:uFillTx/>
                <a:latin typeface="Verdana Pro Light" panose="020B0304030504040204" pitchFamily="34" charset="0"/>
                <a:sym typeface="Verdana"/>
              </a:rPr>
              <a:t>  </a:t>
            </a:r>
            <a:endParaRPr kumimoji="0" lang="en-US" sz="1800" b="0" i="0" u="none" strike="noStrike" kern="1200" cap="none" spc="0" normalizeH="0" baseline="0" noProof="0">
              <a:ln>
                <a:noFill/>
              </a:ln>
              <a:solidFill>
                <a:srgbClr val="FBF4E9"/>
              </a:solidFill>
              <a:effectLst/>
              <a:uLnTx/>
              <a:uFillTx/>
              <a:latin typeface="Verdana Pro Light" panose="020B0304030504040204" pitchFamily="34" charset="0"/>
              <a:sym typeface="Verdana"/>
            </a:endParaRPr>
          </a:p>
        </p:txBody>
      </p:sp>
      <p:pic>
        <p:nvPicPr>
          <p:cNvPr id="7" name="Picture 6" descr="A black and white logo&#10;&#10;Description automatically generated">
            <a:extLst>
              <a:ext uri="{FF2B5EF4-FFF2-40B4-BE49-F238E27FC236}">
                <a16:creationId xmlns:a16="http://schemas.microsoft.com/office/drawing/2014/main" id="{45367CEF-847F-E5CE-849A-94CBD118CA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77332" y="6354135"/>
            <a:ext cx="1677929" cy="299344"/>
          </a:xfrm>
          <a:prstGeom prst="rect">
            <a:avLst/>
          </a:prstGeom>
        </p:spPr>
      </p:pic>
    </p:spTree>
    <p:extLst>
      <p:ext uri="{BB962C8B-B14F-4D97-AF65-F5344CB8AC3E}">
        <p14:creationId xmlns:p14="http://schemas.microsoft.com/office/powerpoint/2010/main" val="2553294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1355" y="257908"/>
            <a:ext cx="11427319" cy="6224954"/>
          </a:xfrm>
        </p:spPr>
        <p:txBody>
          <a:bodyPr/>
          <a:lstStyle/>
          <a:p>
            <a:pPr>
              <a:lnSpc>
                <a:spcPct val="100000"/>
              </a:lnSpc>
            </a:pPr>
            <a:r>
              <a:rPr lang="nb-NO" sz="2700" b="0">
                <a:latin typeface="Verdana Pro Light" panose="020B0304030504040204" pitchFamily="34" charset="0"/>
              </a:rPr>
              <a:t>I fasteaksjonen 2023 </a:t>
            </a:r>
            <a:br>
              <a:rPr lang="nb-NO" sz="2700" b="0">
                <a:latin typeface="Verdana Pro Light" panose="020B0304030504040204" pitchFamily="34" charset="0"/>
              </a:rPr>
            </a:br>
            <a:r>
              <a:rPr lang="nb-NO" sz="2700" b="0">
                <a:latin typeface="Verdana Pro Light" panose="020B0304030504040204" pitchFamily="34" charset="0"/>
              </a:rPr>
              <a:t>samlet XXX menighet inn</a:t>
            </a:r>
            <a:br>
              <a:rPr lang="nb-NO">
                <a:latin typeface="Verdana Pro Light" panose="020B0304030504040204" pitchFamily="34" charset="0"/>
              </a:rPr>
            </a:br>
            <a:br>
              <a:rPr lang="nb-NO">
                <a:latin typeface="Verdana Pro Light" panose="020B0304030504040204" pitchFamily="34" charset="0"/>
              </a:rPr>
            </a:br>
            <a:br>
              <a:rPr lang="nb-NO">
                <a:latin typeface="Verdana Pro" panose="020B0604030504040204" pitchFamily="34" charset="0"/>
              </a:rPr>
            </a:br>
            <a:r>
              <a:rPr lang="nb-NO">
                <a:latin typeface="Verdana Pro" panose="020B0604030504040204" pitchFamily="34" charset="0"/>
              </a:rPr>
              <a:t>XXXX KRONER</a:t>
            </a:r>
            <a:br>
              <a:rPr lang="nb-NO">
                <a:latin typeface="Verdana Pro" panose="020B0604030504040204" pitchFamily="34" charset="0"/>
              </a:rPr>
            </a:br>
            <a:br>
              <a:rPr lang="nb-NO">
                <a:latin typeface="Verdana Pro" panose="020B0604030504040204" pitchFamily="34" charset="0"/>
              </a:rPr>
            </a:br>
            <a:br>
              <a:rPr lang="nb-NO">
                <a:latin typeface="Verdana Pro" panose="020B0604030504040204" pitchFamily="34" charset="0"/>
              </a:rPr>
            </a:br>
            <a:r>
              <a:rPr lang="nb-NO" sz="2700" b="0">
                <a:latin typeface="Verdana Pro Light" panose="020B0304030504040204" pitchFamily="34" charset="0"/>
              </a:rPr>
              <a:t>Det tilsvarer varig tilgang til rent vann for ??? mennesker</a:t>
            </a:r>
          </a:p>
        </p:txBody>
      </p:sp>
      <p:pic>
        <p:nvPicPr>
          <p:cNvPr id="8" name="Picture 7" descr="Icon&#10;&#10;Description automatically generated">
            <a:extLst>
              <a:ext uri="{FF2B5EF4-FFF2-40B4-BE49-F238E27FC236}">
                <a16:creationId xmlns:a16="http://schemas.microsoft.com/office/drawing/2014/main" id="{E55C9A67-5463-B13A-9D3C-CAE66FA631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21368" y="2597023"/>
            <a:ext cx="1678477" cy="1546723"/>
          </a:xfrm>
          <a:prstGeom prst="rect">
            <a:avLst/>
          </a:prstGeom>
        </p:spPr>
      </p:pic>
      <p:pic>
        <p:nvPicPr>
          <p:cNvPr id="10" name="Picture 9" descr="Logo&#10;&#10;Description automatically generated with low confidence">
            <a:extLst>
              <a:ext uri="{FF2B5EF4-FFF2-40B4-BE49-F238E27FC236}">
                <a16:creationId xmlns:a16="http://schemas.microsoft.com/office/drawing/2014/main" id="{5C472160-684F-82F3-2817-78870BCE9D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5504" y="2266950"/>
            <a:ext cx="1699136" cy="2324099"/>
          </a:xfrm>
          <a:prstGeom prst="rect">
            <a:avLst/>
          </a:prstGeom>
        </p:spPr>
      </p:pic>
      <p:pic>
        <p:nvPicPr>
          <p:cNvPr id="2" name="Picture 1" descr="A black and white logo&#10;&#10;Description automatically generated">
            <a:extLst>
              <a:ext uri="{FF2B5EF4-FFF2-40B4-BE49-F238E27FC236}">
                <a16:creationId xmlns:a16="http://schemas.microsoft.com/office/drawing/2014/main" id="{D3A6A31F-FAC6-B7F4-705D-8B6BA1A34E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58400" y="6320774"/>
            <a:ext cx="1541929" cy="275081"/>
          </a:xfrm>
          <a:prstGeom prst="rect">
            <a:avLst/>
          </a:prstGeom>
        </p:spPr>
      </p:pic>
    </p:spTree>
    <p:extLst>
      <p:ext uri="{BB962C8B-B14F-4D97-AF65-F5344CB8AC3E}">
        <p14:creationId xmlns:p14="http://schemas.microsoft.com/office/powerpoint/2010/main" val="3791837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DF4E9"/>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EDB1CC-E8C8-D792-51DC-D18D58B2BE8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761673" y="-216371"/>
            <a:ext cx="4844171" cy="4123756"/>
          </a:xfrm>
          <a:prstGeom prst="rect">
            <a:avLst/>
          </a:prstGeom>
        </p:spPr>
      </p:pic>
      <p:pic>
        <p:nvPicPr>
          <p:cNvPr id="4" name="Picture 3" descr="A coin with a map and text&#10;&#10;Description automatically generated">
            <a:extLst>
              <a:ext uri="{FF2B5EF4-FFF2-40B4-BE49-F238E27FC236}">
                <a16:creationId xmlns:a16="http://schemas.microsoft.com/office/drawing/2014/main" id="{C88C2865-2100-5D31-E68C-1AC47CFC25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7438" y="403355"/>
            <a:ext cx="3025645" cy="3025645"/>
          </a:xfrm>
          <a:prstGeom prst="rect">
            <a:avLst/>
          </a:prstGeom>
        </p:spPr>
      </p:pic>
      <p:pic>
        <p:nvPicPr>
          <p:cNvPr id="3" name="Picture 2" descr="Cartoon of a hand with a purple shirt&#10;&#10;Description automatically generated">
            <a:extLst>
              <a:ext uri="{FF2B5EF4-FFF2-40B4-BE49-F238E27FC236}">
                <a16:creationId xmlns:a16="http://schemas.microsoft.com/office/drawing/2014/main" id="{FAEB2C6D-6420-8DED-5BC2-B51C22BC00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68770" y="1666098"/>
            <a:ext cx="2238476" cy="5191902"/>
          </a:xfrm>
          <a:prstGeom prst="rect">
            <a:avLst/>
          </a:prstGeom>
        </p:spPr>
      </p:pic>
    </p:spTree>
    <p:extLst>
      <p:ext uri="{BB962C8B-B14F-4D97-AF65-F5344CB8AC3E}">
        <p14:creationId xmlns:p14="http://schemas.microsoft.com/office/powerpoint/2010/main" val="2423344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9" presetClass="exit" presetSubtype="0" fill="hold" nodeType="clickEffect">
                                  <p:stCondLst>
                                    <p:cond delay="0"/>
                                  </p:stCondLst>
                                  <p:childTnLst>
                                    <p:animEffect transition="out" filter="dissolve">
                                      <p:cBhvr>
                                        <p:cTn id="12" dur="1000"/>
                                        <p:tgtEl>
                                          <p:spTgt spid="8"/>
                                        </p:tgtEl>
                                      </p:cBhvr>
                                    </p:animEffect>
                                    <p:set>
                                      <p:cBhvr>
                                        <p:cTn id="13" dur="1" fill="hold">
                                          <p:stCondLst>
                                            <p:cond delay="999"/>
                                          </p:stCondLst>
                                        </p:cTn>
                                        <p:tgtEl>
                                          <p:spTgt spid="8"/>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BF4E9"/>
        </a:solid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44E4BA29-9DB3-8183-3052-F7ABE9B53D08}"/>
              </a:ext>
            </a:extLst>
          </p:cNvPr>
          <p:cNvSpPr/>
          <p:nvPr/>
        </p:nvSpPr>
        <p:spPr>
          <a:xfrm>
            <a:off x="1021456" y="1764114"/>
            <a:ext cx="1520363" cy="1520363"/>
          </a:xfrm>
          <a:prstGeom prst="ellipse">
            <a:avLst/>
          </a:prstGeom>
          <a:solidFill>
            <a:srgbClr val="B9A0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Verdana"/>
              <a:ea typeface="+mn-ea"/>
              <a:cs typeface="+mn-cs"/>
            </a:endParaRPr>
          </a:p>
        </p:txBody>
      </p:sp>
      <p:sp>
        <p:nvSpPr>
          <p:cNvPr id="4" name="Oval 3">
            <a:extLst>
              <a:ext uri="{FF2B5EF4-FFF2-40B4-BE49-F238E27FC236}">
                <a16:creationId xmlns:a16="http://schemas.microsoft.com/office/drawing/2014/main" id="{2CDD0713-DC79-2950-BCC3-50FEBABBBE4B}"/>
              </a:ext>
            </a:extLst>
          </p:cNvPr>
          <p:cNvSpPr>
            <a:spLocks/>
          </p:cNvSpPr>
          <p:nvPr/>
        </p:nvSpPr>
        <p:spPr>
          <a:xfrm>
            <a:off x="5351718" y="1764114"/>
            <a:ext cx="1520363" cy="1520363"/>
          </a:xfrm>
          <a:prstGeom prst="ellipse">
            <a:avLst/>
          </a:prstGeom>
          <a:solidFill>
            <a:srgbClr val="B9A0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Verdana"/>
              <a:ea typeface="+mn-ea"/>
              <a:cs typeface="+mn-cs"/>
            </a:endParaRPr>
          </a:p>
        </p:txBody>
      </p:sp>
      <p:sp>
        <p:nvSpPr>
          <p:cNvPr id="5" name="Oval 4">
            <a:extLst>
              <a:ext uri="{FF2B5EF4-FFF2-40B4-BE49-F238E27FC236}">
                <a16:creationId xmlns:a16="http://schemas.microsoft.com/office/drawing/2014/main" id="{251D74CA-2E5A-81C4-7B48-094EA6C8BC19}"/>
              </a:ext>
            </a:extLst>
          </p:cNvPr>
          <p:cNvSpPr/>
          <p:nvPr/>
        </p:nvSpPr>
        <p:spPr>
          <a:xfrm>
            <a:off x="9650181" y="1809152"/>
            <a:ext cx="1520363" cy="1520363"/>
          </a:xfrm>
          <a:prstGeom prst="ellipse">
            <a:avLst/>
          </a:prstGeom>
          <a:solidFill>
            <a:srgbClr val="B9A0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Verdana"/>
              <a:ea typeface="+mn-ea"/>
              <a:cs typeface="+mn-cs"/>
            </a:endParaRPr>
          </a:p>
        </p:txBody>
      </p:sp>
      <p:sp>
        <p:nvSpPr>
          <p:cNvPr id="10" name="Oval 9">
            <a:extLst>
              <a:ext uri="{FF2B5EF4-FFF2-40B4-BE49-F238E27FC236}">
                <a16:creationId xmlns:a16="http://schemas.microsoft.com/office/drawing/2014/main" id="{D6A80DBE-1791-E961-73A0-41842C0E8E02}"/>
              </a:ext>
            </a:extLst>
          </p:cNvPr>
          <p:cNvSpPr/>
          <p:nvPr/>
        </p:nvSpPr>
        <p:spPr>
          <a:xfrm>
            <a:off x="7516848" y="1767604"/>
            <a:ext cx="1520363" cy="1520363"/>
          </a:xfrm>
          <a:prstGeom prst="ellipse">
            <a:avLst/>
          </a:prstGeom>
          <a:solidFill>
            <a:srgbClr val="B9A0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Verdana"/>
              <a:ea typeface="+mn-ea"/>
              <a:cs typeface="+mn-cs"/>
            </a:endParaRPr>
          </a:p>
        </p:txBody>
      </p:sp>
      <p:pic>
        <p:nvPicPr>
          <p:cNvPr id="22" name="Picture 21" descr="Icon&#10;&#10;Description automatically generated">
            <a:extLst>
              <a:ext uri="{FF2B5EF4-FFF2-40B4-BE49-F238E27FC236}">
                <a16:creationId xmlns:a16="http://schemas.microsoft.com/office/drawing/2014/main" id="{CEAC3ABB-95DE-F14A-BC1C-9848A9F308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86587" y="1764112"/>
            <a:ext cx="1520364" cy="1520364"/>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7490996E-BC58-2CA5-72A8-3FD0FAC9D8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16728" y="1930318"/>
            <a:ext cx="1187952" cy="1187952"/>
          </a:xfrm>
          <a:prstGeom prst="rect">
            <a:avLst/>
          </a:prstGeom>
        </p:spPr>
      </p:pic>
      <p:pic>
        <p:nvPicPr>
          <p:cNvPr id="13" name="Picture 12" descr="A picture containing vessel&#10;&#10;Description automatically generated">
            <a:extLst>
              <a:ext uri="{FF2B5EF4-FFF2-40B4-BE49-F238E27FC236}">
                <a16:creationId xmlns:a16="http://schemas.microsoft.com/office/drawing/2014/main" id="{E235F2A1-6EE7-516F-ED0E-CD890973BE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16361" y="2201644"/>
            <a:ext cx="826363" cy="811902"/>
          </a:xfrm>
          <a:prstGeom prst="rect">
            <a:avLst/>
          </a:prstGeom>
        </p:spPr>
      </p:pic>
      <p:pic>
        <p:nvPicPr>
          <p:cNvPr id="16" name="Picture 15" descr="A picture containing icon&#10;&#10;Description automatically generated">
            <a:extLst>
              <a:ext uri="{FF2B5EF4-FFF2-40B4-BE49-F238E27FC236}">
                <a16:creationId xmlns:a16="http://schemas.microsoft.com/office/drawing/2014/main" id="{4B1A617D-94B5-A831-B3C4-5C0F6C7312F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25189" y="1931539"/>
            <a:ext cx="894136" cy="1223010"/>
          </a:xfrm>
          <a:prstGeom prst="rect">
            <a:avLst/>
          </a:prstGeom>
        </p:spPr>
      </p:pic>
      <p:pic>
        <p:nvPicPr>
          <p:cNvPr id="19" name="Picture 18" descr="Icon&#10;&#10;Description automatically generated">
            <a:extLst>
              <a:ext uri="{FF2B5EF4-FFF2-40B4-BE49-F238E27FC236}">
                <a16:creationId xmlns:a16="http://schemas.microsoft.com/office/drawing/2014/main" id="{0BE7F824-0997-FD9D-E110-DECC047369A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88841" y="2114458"/>
            <a:ext cx="803809" cy="890167"/>
          </a:xfrm>
          <a:prstGeom prst="rect">
            <a:avLst/>
          </a:prstGeom>
        </p:spPr>
      </p:pic>
      <p:sp>
        <p:nvSpPr>
          <p:cNvPr id="15" name="TextBox 14">
            <a:extLst>
              <a:ext uri="{FF2B5EF4-FFF2-40B4-BE49-F238E27FC236}">
                <a16:creationId xmlns:a16="http://schemas.microsoft.com/office/drawing/2014/main" id="{D3D5CAE9-6E29-462D-8DC0-8403C3B1F805}"/>
              </a:ext>
            </a:extLst>
          </p:cNvPr>
          <p:cNvSpPr txBox="1"/>
          <p:nvPr/>
        </p:nvSpPr>
        <p:spPr>
          <a:xfrm>
            <a:off x="464654" y="620403"/>
            <a:ext cx="6097656" cy="369332"/>
          </a:xfrm>
          <a:prstGeom prst="rect">
            <a:avLst/>
          </a:prstGeom>
          <a:noFill/>
        </p:spPr>
        <p:txBody>
          <a:bodyPr wrap="square">
            <a:sp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lang="nb-NO" noProof="0">
                <a:solidFill>
                  <a:srgbClr val="480E55"/>
                </a:solidFill>
                <a:latin typeface="Verdana Pro Semibold" panose="020B0704030504040204" pitchFamily="34" charset="0"/>
                <a:ea typeface="+mj-ea"/>
                <a:cs typeface="+mj-cs"/>
                <a:sym typeface="Verdana"/>
              </a:rPr>
              <a:t>AKSJONSDAG!</a:t>
            </a:r>
            <a:r>
              <a:rPr kumimoji="0" lang="nb-NO" sz="1800" b="0" i="0" u="none" strike="noStrike" kern="1200" cap="none" spc="0" normalizeH="0" baseline="0" noProof="0">
                <a:ln>
                  <a:noFill/>
                </a:ln>
                <a:solidFill>
                  <a:srgbClr val="480E55"/>
                </a:solidFill>
                <a:effectLst/>
                <a:uLnTx/>
                <a:uFillTx/>
                <a:latin typeface="Verdana Pro Semibold" panose="020B0704030504040204" pitchFamily="34" charset="0"/>
                <a:ea typeface="+mj-ea"/>
                <a:cs typeface="+mj-cs"/>
                <a:sym typeface="Verdana"/>
              </a:rPr>
              <a:t> </a:t>
            </a:r>
            <a:endParaRPr kumimoji="0" lang="en-US" sz="1800" b="0" i="0" u="none" strike="noStrike" kern="1200" cap="none" spc="0" normalizeH="0" baseline="0" noProof="0">
              <a:ln>
                <a:noFill/>
              </a:ln>
              <a:solidFill>
                <a:srgbClr val="480E55"/>
              </a:solidFill>
              <a:effectLst/>
              <a:uLnTx/>
              <a:uFillTx/>
              <a:latin typeface="Verdana Pro Semibold" panose="020B0704030504040204" pitchFamily="34" charset="0"/>
              <a:ea typeface="+mj-ea"/>
              <a:cs typeface="+mj-cs"/>
              <a:sym typeface="Verdana"/>
            </a:endParaRPr>
          </a:p>
        </p:txBody>
      </p:sp>
    </p:spTree>
    <p:extLst>
      <p:ext uri="{BB962C8B-B14F-4D97-AF65-F5344CB8AC3E}">
        <p14:creationId xmlns:p14="http://schemas.microsoft.com/office/powerpoint/2010/main" val="1349768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19"/>
                                        </p:tgtEl>
                                        <p:attrNameLst>
                                          <p:attrName>style.opacity</p:attrName>
                                        </p:attrNameLst>
                                      </p:cBhvr>
                                      <p:to>
                                        <p:strVal val="0.5"/>
                                      </p:to>
                                    </p:set>
                                    <p:animEffect filter="image" prLst="opacity: 0.5">
                                      <p:cBhvr rctx="IE">
                                        <p:cTn id="7" dur="indefinite"/>
                                        <p:tgtEl>
                                          <p:spTgt spid="19"/>
                                        </p:tgtEl>
                                      </p:cBhvr>
                                    </p:animEffect>
                                  </p:childTnLst>
                                </p:cTn>
                              </p:par>
                              <p:par>
                                <p:cTn id="8" presetID="9" presetClass="emph" presetSubtype="0" grpId="0" nodeType="withEffect">
                                  <p:stCondLst>
                                    <p:cond delay="0"/>
                                  </p:stCondLst>
                                  <p:childTnLst>
                                    <p:set>
                                      <p:cBhvr>
                                        <p:cTn id="9" dur="indefinite"/>
                                        <p:tgtEl>
                                          <p:spTgt spid="10"/>
                                        </p:tgtEl>
                                        <p:attrNameLst>
                                          <p:attrName>style.opacity</p:attrName>
                                        </p:attrNameLst>
                                      </p:cBhvr>
                                      <p:to>
                                        <p:strVal val="0.5"/>
                                      </p:to>
                                    </p:set>
                                    <p:animEffect filter="image" prLst="opacity: 0.5">
                                      <p:cBhvr rctx="IE">
                                        <p:cTn id="10" dur="indefinite"/>
                                        <p:tgtEl>
                                          <p:spTgt spid="10"/>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9" presetClass="emph" presetSubtype="0" nodeType="withEffect">
                                  <p:stCondLst>
                                    <p:cond delay="0"/>
                                  </p:stCondLst>
                                  <p:childTnLst>
                                    <p:set>
                                      <p:cBhvr>
                                        <p:cTn id="14" dur="indefinite"/>
                                        <p:tgtEl>
                                          <p:spTgt spid="16"/>
                                        </p:tgtEl>
                                        <p:attrNameLst>
                                          <p:attrName>style.opacity</p:attrName>
                                        </p:attrNameLst>
                                      </p:cBhvr>
                                      <p:to>
                                        <p:strVal val="0.5"/>
                                      </p:to>
                                    </p:set>
                                    <p:animEffect filter="image" prLst="opacity: 0.5">
                                      <p:cBhvr rctx="IE">
                                        <p:cTn id="15" dur="indefinite"/>
                                        <p:tgtEl>
                                          <p:spTgt spid="16"/>
                                        </p:tgtEl>
                                      </p:cBhvr>
                                    </p:animEffect>
                                  </p:childTnLst>
                                </p:cTn>
                              </p:par>
                              <p:par>
                                <p:cTn id="16" presetID="9" presetClass="emph" presetSubtype="0" grpId="0" nodeType="withEffect">
                                  <p:stCondLst>
                                    <p:cond delay="0"/>
                                  </p:stCondLst>
                                  <p:childTnLst>
                                    <p:set>
                                      <p:cBhvr>
                                        <p:cTn id="17" dur="indefinite"/>
                                        <p:tgtEl>
                                          <p:spTgt spid="2"/>
                                        </p:tgtEl>
                                        <p:attrNameLst>
                                          <p:attrName>style.opacity</p:attrName>
                                        </p:attrNameLst>
                                      </p:cBhvr>
                                      <p:to>
                                        <p:strVal val="0.5"/>
                                      </p:to>
                                    </p:set>
                                    <p:animEffect filter="image" prLst="opacity: 0.5">
                                      <p:cBhvr rctx="IE">
                                        <p:cTn id="18" dur="indefinite"/>
                                        <p:tgtEl>
                                          <p:spTgt spid="2"/>
                                        </p:tgtEl>
                                      </p:cBhvr>
                                    </p:animEffect>
                                  </p:childTnLst>
                                </p:cTn>
                              </p:par>
                              <p:par>
                                <p:cTn id="19" presetID="9" presetClass="emph" presetSubtype="0" nodeType="withEffect">
                                  <p:stCondLst>
                                    <p:cond delay="0"/>
                                  </p:stCondLst>
                                  <p:childTnLst>
                                    <p:set>
                                      <p:cBhvr>
                                        <p:cTn id="20" dur="indefinite"/>
                                        <p:tgtEl>
                                          <p:spTgt spid="22"/>
                                        </p:tgtEl>
                                        <p:attrNameLst>
                                          <p:attrName>style.opacity</p:attrName>
                                        </p:attrNameLst>
                                      </p:cBhvr>
                                      <p:to>
                                        <p:strVal val="0.5"/>
                                      </p:to>
                                    </p:set>
                                    <p:animEffect filter="image" prLst="opacity: 0.5">
                                      <p:cBhvr rctx="IE">
                                        <p:cTn id="21" dur="indefinite"/>
                                        <p:tgtEl>
                                          <p:spTgt spid="22"/>
                                        </p:tgtEl>
                                      </p:cBhvr>
                                    </p:animEffect>
                                  </p:childTnLst>
                                </p:cTn>
                              </p:par>
                              <p:par>
                                <p:cTn id="22" presetID="9" presetClass="emph" presetSubtype="0" nodeType="withEffect">
                                  <p:stCondLst>
                                    <p:cond delay="0"/>
                                  </p:stCondLst>
                                  <p:childTnLst>
                                    <p:set>
                                      <p:cBhvr>
                                        <p:cTn id="23" dur="indefinite"/>
                                        <p:tgtEl>
                                          <p:spTgt spid="12"/>
                                        </p:tgtEl>
                                        <p:attrNameLst>
                                          <p:attrName>style.opacity</p:attrName>
                                        </p:attrNameLst>
                                      </p:cBhvr>
                                      <p:to>
                                        <p:strVal val="0.5"/>
                                      </p:to>
                                    </p:set>
                                    <p:animEffect filter="image" prLst="opacity: 0.5">
                                      <p:cBhvr rctx="IE">
                                        <p:cTn id="24" dur="indefinite"/>
                                        <p:tgtEl>
                                          <p:spTgt spid="12"/>
                                        </p:tgtEl>
                                      </p:cBhvr>
                                    </p:animEffect>
                                  </p:childTnLst>
                                </p:cTn>
                              </p:par>
                              <p:par>
                                <p:cTn id="25" presetID="9" presetClass="emph" presetSubtype="0" grpId="0" nodeType="withEffect">
                                  <p:stCondLst>
                                    <p:cond delay="0"/>
                                  </p:stCondLst>
                                  <p:childTnLst>
                                    <p:set>
                                      <p:cBhvr>
                                        <p:cTn id="26" dur="indefinite"/>
                                        <p:tgtEl>
                                          <p:spTgt spid="4"/>
                                        </p:tgtEl>
                                        <p:attrNameLst>
                                          <p:attrName>style.opacity</p:attrName>
                                        </p:attrNameLst>
                                      </p:cBhvr>
                                      <p:to>
                                        <p:strVal val="0.5"/>
                                      </p:to>
                                    </p:set>
                                    <p:animEffect filter="image" prLst="opacity: 0.5">
                                      <p:cBhvr rctx="IE">
                                        <p:cTn id="27" dur="indefinite"/>
                                        <p:tgtEl>
                                          <p:spTgt spid="4"/>
                                        </p:tgtEl>
                                      </p:cBhvr>
                                    </p:animEffect>
                                  </p:childTnLst>
                                </p:cTn>
                              </p:par>
                              <p:par>
                                <p:cTn id="28" presetID="6" presetClass="emph" presetSubtype="0" fill="hold" nodeType="withEffect">
                                  <p:stCondLst>
                                    <p:cond delay="0"/>
                                  </p:stCondLst>
                                  <p:childTnLst>
                                    <p:animScale>
                                      <p:cBhvr>
                                        <p:cTn id="29" dur="2000" fill="hold"/>
                                        <p:tgtEl>
                                          <p:spTgt spid="13"/>
                                        </p:tgtEl>
                                      </p:cBhvr>
                                      <p:by x="150000" y="150000"/>
                                    </p:animScale>
                                  </p:childTnLst>
                                </p:cTn>
                              </p:par>
                              <p:par>
                                <p:cTn id="30" presetID="6" presetClass="emph" presetSubtype="0" fill="hold" grpId="0" nodeType="withEffect">
                                  <p:stCondLst>
                                    <p:cond delay="0"/>
                                  </p:stCondLst>
                                  <p:childTnLst>
                                    <p:animScale>
                                      <p:cBhvr>
                                        <p:cTn id="31"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10" grpId="0" animBg="1"/>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DF4E9"/>
        </a:solidFill>
        <a:effectLst/>
      </p:bgPr>
    </p:bg>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2401BAB2-99A5-5C3E-E133-EF89E30B9C2B}"/>
              </a:ext>
            </a:extLst>
          </p:cNvPr>
          <p:cNvPicPr>
            <a:picLocks noGrp="1" noChangeAspect="1"/>
          </p:cNvPicPr>
          <p:nvPr>
            <p:ph type="pic" idx="2"/>
          </p:nvPr>
        </p:nvPicPr>
        <p:blipFill>
          <a:blip r:embed="rId3">
            <a:extLst>
              <a:ext uri="{28A0092B-C50C-407E-A947-70E740481C1C}">
                <a14:useLocalDpi xmlns:a14="http://schemas.microsoft.com/office/drawing/2010/main" val="0"/>
              </a:ext>
            </a:extLst>
          </a:blip>
          <a:srcRect t="7813" b="7813"/>
          <a:stretch>
            <a:fillRect/>
          </a:stretch>
        </p:blipFill>
        <p:spPr/>
      </p:pic>
      <p:pic>
        <p:nvPicPr>
          <p:cNvPr id="2" name="Picture 1" descr="A picture containing vessel&#10;&#10;Description automatically generated">
            <a:extLst>
              <a:ext uri="{FF2B5EF4-FFF2-40B4-BE49-F238E27FC236}">
                <a16:creationId xmlns:a16="http://schemas.microsoft.com/office/drawing/2014/main" id="{13E7493D-06CB-558A-DF34-038E97E3B7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0668" y="5260522"/>
            <a:ext cx="1130119" cy="1110342"/>
          </a:xfrm>
          <a:prstGeom prst="rect">
            <a:avLst/>
          </a:prstGeom>
        </p:spPr>
      </p:pic>
    </p:spTree>
    <p:extLst>
      <p:ext uri="{BB962C8B-B14F-4D97-AF65-F5344CB8AC3E}">
        <p14:creationId xmlns:p14="http://schemas.microsoft.com/office/powerpoint/2010/main" val="25716391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DED3E2"/>
        </a:solidFill>
        <a:effectLst/>
      </p:bgPr>
    </p:bg>
    <p:spTree>
      <p:nvGrpSpPr>
        <p:cNvPr id="1" name=""/>
        <p:cNvGrpSpPr/>
        <p:nvPr/>
      </p:nvGrpSpPr>
      <p:grpSpPr>
        <a:xfrm>
          <a:off x="0" y="0"/>
          <a:ext cx="0" cy="0"/>
          <a:chOff x="0" y="0"/>
          <a:chExt cx="0" cy="0"/>
        </a:xfrm>
      </p:grpSpPr>
      <p:sp>
        <p:nvSpPr>
          <p:cNvPr id="14" name="Title 3">
            <a:extLst>
              <a:ext uri="{FF2B5EF4-FFF2-40B4-BE49-F238E27FC236}">
                <a16:creationId xmlns:a16="http://schemas.microsoft.com/office/drawing/2014/main" id="{AC0C1350-CBAB-A342-979D-D8122ADB873B}"/>
              </a:ext>
            </a:extLst>
          </p:cNvPr>
          <p:cNvSpPr txBox="1">
            <a:spLocks/>
          </p:cNvSpPr>
          <p:nvPr/>
        </p:nvSpPr>
        <p:spPr>
          <a:xfrm>
            <a:off x="436917" y="278784"/>
            <a:ext cx="11638519" cy="1289072"/>
          </a:xfrm>
          <a:prstGeom prst="rect">
            <a:avLst/>
          </a:prstGeom>
        </p:spPr>
        <p:txBody>
          <a:bodyPr anchor="b"/>
          <a:lstStyle>
            <a:lvl1pPr algn="l" defTabSz="914400" rtl="0" eaLnBrk="1" latinLnBrk="0" hangingPunct="1">
              <a:lnSpc>
                <a:spcPct val="90000"/>
              </a:lnSpc>
              <a:spcBef>
                <a:spcPct val="0"/>
              </a:spcBef>
              <a:buNone/>
              <a:defRPr lang="nb-NO" sz="4400" b="1" kern="1200" smtClean="0">
                <a:solidFill>
                  <a:schemeClr val="tx1"/>
                </a:solidFill>
                <a:latin typeface="DIN Next LT Pro Bold"/>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a:ln>
                  <a:noFill/>
                </a:ln>
                <a:solidFill>
                  <a:srgbClr val="480E55"/>
                </a:solidFill>
                <a:effectLst/>
                <a:uLnTx/>
                <a:uFillTx/>
                <a:latin typeface="Verdana Pro Semibold" panose="020B0704030504040204" pitchFamily="34" charset="0"/>
                <a:ea typeface="+mj-ea"/>
                <a:cs typeface="+mj-cs"/>
                <a:sym typeface="Verdana"/>
              </a:rPr>
              <a:t>S</a:t>
            </a:r>
            <a:r>
              <a:rPr lang="en-US" sz="3200" b="0">
                <a:solidFill>
                  <a:srgbClr val="480E55"/>
                </a:solidFill>
                <a:latin typeface="Verdana Pro Semibold" panose="020B0704030504040204" pitchFamily="34" charset="0"/>
                <a:sym typeface="Verdana"/>
              </a:rPr>
              <a:t>PONSORLØP</a:t>
            </a:r>
            <a:endParaRPr kumimoji="0" lang="en-US" sz="3200" b="0" i="0" u="none" strike="noStrike" kern="1200" cap="none" spc="0" normalizeH="0" baseline="0" noProof="0">
              <a:ln>
                <a:noFill/>
              </a:ln>
              <a:solidFill>
                <a:srgbClr val="480E55"/>
              </a:solidFill>
              <a:effectLst/>
              <a:uLnTx/>
              <a:uFillTx/>
              <a:latin typeface="Verdana Pro Semibold" panose="020B0704030504040204" pitchFamily="34" charset="0"/>
              <a:ea typeface="+mj-ea"/>
              <a:cs typeface="+mj-cs"/>
              <a:sym typeface="Verdana"/>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a:ln>
                  <a:noFill/>
                </a:ln>
                <a:solidFill>
                  <a:srgbClr val="480E55"/>
                </a:solidFill>
                <a:effectLst/>
                <a:uLnTx/>
                <a:uFillTx/>
                <a:latin typeface="Verdana Pro Light" panose="020B0304030504040204" pitchFamily="34" charset="0"/>
                <a:ea typeface="+mj-ea"/>
                <a:cs typeface="+mj-cs"/>
                <a:sym typeface="Verdana"/>
              </a:rPr>
              <a:t>DETTE GJØR DU…</a:t>
            </a:r>
          </a:p>
        </p:txBody>
      </p:sp>
      <p:pic>
        <p:nvPicPr>
          <p:cNvPr id="5" name="Picture 4">
            <a:extLst>
              <a:ext uri="{FF2B5EF4-FFF2-40B4-BE49-F238E27FC236}">
                <a16:creationId xmlns:a16="http://schemas.microsoft.com/office/drawing/2014/main" id="{9970A7B4-4265-0FDF-6648-D588F0FC1F5E}"/>
              </a:ext>
            </a:extLst>
          </p:cNvPr>
          <p:cNvPicPr>
            <a:picLocks noChangeAspect="1"/>
          </p:cNvPicPr>
          <p:nvPr/>
        </p:nvPicPr>
        <p:blipFill>
          <a:blip r:embed="rId3" cstate="print">
            <a:extLst>
              <a:ext uri="{28A0092B-C50C-407E-A947-70E740481C1C}">
                <a14:useLocalDpi xmlns:a14="http://schemas.microsoft.com/office/drawing/2010/main" val="0"/>
              </a:ext>
            </a:extLst>
          </a:blip>
          <a:srcRect l="4339" r="4339"/>
          <a:stretch/>
        </p:blipFill>
        <p:spPr>
          <a:xfrm>
            <a:off x="742148" y="2744930"/>
            <a:ext cx="2122119" cy="2189747"/>
          </a:xfrm>
          <a:prstGeom prst="rect">
            <a:avLst/>
          </a:prstGeom>
        </p:spPr>
      </p:pic>
      <p:pic>
        <p:nvPicPr>
          <p:cNvPr id="6" name="Picture 5">
            <a:extLst>
              <a:ext uri="{FF2B5EF4-FFF2-40B4-BE49-F238E27FC236}">
                <a16:creationId xmlns:a16="http://schemas.microsoft.com/office/drawing/2014/main" id="{9E189403-A1E8-30EE-7CBE-BBFB0EE3850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868688" y="1963031"/>
            <a:ext cx="3729769" cy="3729769"/>
          </a:xfrm>
          <a:prstGeom prst="rect">
            <a:avLst/>
          </a:prstGeom>
        </p:spPr>
      </p:pic>
      <p:pic>
        <p:nvPicPr>
          <p:cNvPr id="3" name="Picture 2" descr="A stack of purple coins&#10;&#10;Description automatically generated">
            <a:extLst>
              <a:ext uri="{FF2B5EF4-FFF2-40B4-BE49-F238E27FC236}">
                <a16:creationId xmlns:a16="http://schemas.microsoft.com/office/drawing/2014/main" id="{55A76D7E-7FEA-D331-C335-B5B55E3AD43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02878" y="2537880"/>
            <a:ext cx="2719226" cy="2719226"/>
          </a:xfrm>
          <a:prstGeom prst="rect">
            <a:avLst/>
          </a:prstGeom>
        </p:spPr>
      </p:pic>
      <p:pic>
        <p:nvPicPr>
          <p:cNvPr id="10" name="Picture 9" descr="A purple and black symbol&#10;&#10;Description automatically generated">
            <a:extLst>
              <a:ext uri="{FF2B5EF4-FFF2-40B4-BE49-F238E27FC236}">
                <a16:creationId xmlns:a16="http://schemas.microsoft.com/office/drawing/2014/main" id="{12E918BF-D5C2-2AB8-E25F-025D6C6D6B0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93571" y="2934782"/>
            <a:ext cx="1786270" cy="1786270"/>
          </a:xfrm>
          <a:prstGeom prst="rect">
            <a:avLst/>
          </a:prstGeom>
        </p:spPr>
      </p:pic>
      <p:pic>
        <p:nvPicPr>
          <p:cNvPr id="12" name="Picture 11" descr="A purple cross on a black background&#10;&#10;Description automatically generated">
            <a:extLst>
              <a:ext uri="{FF2B5EF4-FFF2-40B4-BE49-F238E27FC236}">
                <a16:creationId xmlns:a16="http://schemas.microsoft.com/office/drawing/2014/main" id="{DA3F9CE1-D47C-1E37-FD1E-DD38C93FCF9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64267" y="2849856"/>
            <a:ext cx="1956121" cy="1956121"/>
          </a:xfrm>
          <a:prstGeom prst="rect">
            <a:avLst/>
          </a:prstGeom>
        </p:spPr>
      </p:pic>
    </p:spTree>
    <p:extLst>
      <p:ext uri="{BB962C8B-B14F-4D97-AF65-F5344CB8AC3E}">
        <p14:creationId xmlns:p14="http://schemas.microsoft.com/office/powerpoint/2010/main" val="2350015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DED3E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43406B-BB4C-4963-3A43-0AAB2EDF874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543252" y="-435339"/>
            <a:ext cx="7105492" cy="7728677"/>
          </a:xfrm>
          <a:prstGeom prst="rect">
            <a:avLst/>
          </a:prstGeom>
          <a:noFill/>
        </p:spPr>
      </p:pic>
      <p:sp>
        <p:nvSpPr>
          <p:cNvPr id="5" name="Speech Bubble: Rectangle with Corners Rounded 4">
            <a:extLst>
              <a:ext uri="{FF2B5EF4-FFF2-40B4-BE49-F238E27FC236}">
                <a16:creationId xmlns:a16="http://schemas.microsoft.com/office/drawing/2014/main" id="{17A0CBEF-5678-D00A-71D6-12C2CF967C14}"/>
              </a:ext>
            </a:extLst>
          </p:cNvPr>
          <p:cNvSpPr/>
          <p:nvPr/>
        </p:nvSpPr>
        <p:spPr>
          <a:xfrm>
            <a:off x="4713513" y="1219200"/>
            <a:ext cx="2764972" cy="2536371"/>
          </a:xfrm>
          <a:prstGeom prst="wedgeRoundRectCallou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b-NO" sz="1400"/>
              <a:t>Hei!</a:t>
            </a:r>
          </a:p>
          <a:p>
            <a:r>
              <a:rPr lang="nb-NO" sz="1400"/>
              <a:t>Jeg skal løpe sponsorløp for å samle inn penger til Kirkens Nødhjelps arbeid rundt om i verden. </a:t>
            </a:r>
          </a:p>
          <a:p>
            <a:endParaRPr lang="nb-NO" sz="1400"/>
          </a:p>
          <a:p>
            <a:r>
              <a:rPr lang="nb-NO" sz="1400"/>
              <a:t>Vil du sponse meg med et fast beløp eller et beløp for hver runde jeg løper?  </a:t>
            </a:r>
            <a:endParaRPr lang="en-US" sz="1400"/>
          </a:p>
        </p:txBody>
      </p:sp>
      <p:sp>
        <p:nvSpPr>
          <p:cNvPr id="6" name="Speech Bubble: Rectangle with Corners Rounded 5">
            <a:extLst>
              <a:ext uri="{FF2B5EF4-FFF2-40B4-BE49-F238E27FC236}">
                <a16:creationId xmlns:a16="http://schemas.microsoft.com/office/drawing/2014/main" id="{E7D82268-547F-E40C-3248-C899E65D73F7}"/>
              </a:ext>
            </a:extLst>
          </p:cNvPr>
          <p:cNvSpPr/>
          <p:nvPr/>
        </p:nvSpPr>
        <p:spPr>
          <a:xfrm>
            <a:off x="4713513" y="4680857"/>
            <a:ext cx="1523999" cy="370114"/>
          </a:xfrm>
          <a:prstGeom prst="wedgeRoundRectCallout">
            <a:avLst/>
          </a:prstGeom>
          <a:solidFill>
            <a:srgbClr val="FDF4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800">
                <a:solidFill>
                  <a:srgbClr val="530656"/>
                </a:solidFill>
              </a:rPr>
              <a:t>…</a:t>
            </a:r>
            <a:endParaRPr lang="en-US" sz="2800">
              <a:solidFill>
                <a:srgbClr val="530656"/>
              </a:solidFill>
            </a:endParaRPr>
          </a:p>
        </p:txBody>
      </p:sp>
    </p:spTree>
    <p:extLst>
      <p:ext uri="{BB962C8B-B14F-4D97-AF65-F5344CB8AC3E}">
        <p14:creationId xmlns:p14="http://schemas.microsoft.com/office/powerpoint/2010/main" val="3494273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heel(1)">
                                      <p:cBhvr>
                                        <p:cTn id="7"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DED3E2"/>
        </a:solidFill>
        <a:effectLst/>
      </p:bgPr>
    </p:bg>
    <p:spTree>
      <p:nvGrpSpPr>
        <p:cNvPr id="1" name=""/>
        <p:cNvGrpSpPr/>
        <p:nvPr/>
      </p:nvGrpSpPr>
      <p:grpSpPr>
        <a:xfrm>
          <a:off x="0" y="0"/>
          <a:ext cx="0" cy="0"/>
          <a:chOff x="0" y="0"/>
          <a:chExt cx="0" cy="0"/>
        </a:xfrm>
      </p:grpSpPr>
      <p:sp>
        <p:nvSpPr>
          <p:cNvPr id="5" name="Speech Bubble: Rectangle with Corners Rounded 4">
            <a:extLst>
              <a:ext uri="{FF2B5EF4-FFF2-40B4-BE49-F238E27FC236}">
                <a16:creationId xmlns:a16="http://schemas.microsoft.com/office/drawing/2014/main" id="{17A0CBEF-5678-D00A-71D6-12C2CF967C14}"/>
              </a:ext>
            </a:extLst>
          </p:cNvPr>
          <p:cNvSpPr/>
          <p:nvPr/>
        </p:nvSpPr>
        <p:spPr>
          <a:xfrm>
            <a:off x="4713512" y="767487"/>
            <a:ext cx="2764972" cy="2536371"/>
          </a:xfrm>
          <a:prstGeom prst="wedgeRoundRectCallou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b-NO" sz="1400"/>
              <a:t>Hei!</a:t>
            </a:r>
          </a:p>
          <a:p>
            <a:r>
              <a:rPr lang="nb-NO" sz="1400"/>
              <a:t>Jeg skal løpe sponsorløp for å samle inn penger til Kirkens Nødhjelps arbeid rundt om i verden. </a:t>
            </a:r>
          </a:p>
          <a:p>
            <a:endParaRPr lang="nb-NO" sz="1400"/>
          </a:p>
          <a:p>
            <a:r>
              <a:rPr lang="nb-NO" sz="1400"/>
              <a:t>Vil du sponse meg med et fast beløp eller et beløp for hver runde jeg løper?  </a:t>
            </a:r>
            <a:endParaRPr lang="en-US" sz="1400"/>
          </a:p>
        </p:txBody>
      </p:sp>
      <p:sp>
        <p:nvSpPr>
          <p:cNvPr id="6" name="Speech Bubble: Rectangle with Corners Rounded 5">
            <a:extLst>
              <a:ext uri="{FF2B5EF4-FFF2-40B4-BE49-F238E27FC236}">
                <a16:creationId xmlns:a16="http://schemas.microsoft.com/office/drawing/2014/main" id="{E7D82268-547F-E40C-3248-C899E65D73F7}"/>
              </a:ext>
            </a:extLst>
          </p:cNvPr>
          <p:cNvSpPr/>
          <p:nvPr/>
        </p:nvSpPr>
        <p:spPr>
          <a:xfrm>
            <a:off x="4713512" y="3800462"/>
            <a:ext cx="2764972" cy="838201"/>
          </a:xfrm>
          <a:prstGeom prst="wedgeRoundRectCallout">
            <a:avLst/>
          </a:prstGeom>
          <a:solidFill>
            <a:srgbClr val="FDF4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prstClr val="black"/>
                </a:solidFill>
                <a:effectLst/>
                <a:uLnTx/>
                <a:uFillTx/>
                <a:latin typeface="Verdana"/>
                <a:ea typeface="+mn-ea"/>
                <a:cs typeface="+mn-cs"/>
              </a:rPr>
              <a:t>Ja, det vil jeg gjerne!</a:t>
            </a:r>
          </a:p>
          <a:p>
            <a:pPr marL="0" marR="0" lvl="0" indent="0" defTabSz="914400" rtl="0" eaLnBrk="1" fontAlgn="auto" latinLnBrk="0" hangingPunct="1">
              <a:lnSpc>
                <a:spcPct val="100000"/>
              </a:lnSpc>
              <a:spcBef>
                <a:spcPts val="0"/>
              </a:spcBef>
              <a:spcAft>
                <a:spcPts val="0"/>
              </a:spcAft>
              <a:buClrTx/>
              <a:buSzTx/>
              <a:buFontTx/>
              <a:buNone/>
              <a:tabLst/>
              <a:defRPr/>
            </a:pPr>
            <a:r>
              <a:rPr lang="nb-NO" sz="1400">
                <a:solidFill>
                  <a:prstClr val="black"/>
                </a:solidFill>
                <a:latin typeface="Verdana"/>
              </a:rPr>
              <a:t>Hvor mange runder tror du at du klarer å løpe? </a:t>
            </a:r>
            <a:endParaRPr kumimoji="0" lang="en-US" sz="1400" b="0" i="0" u="none" strike="noStrike" kern="1200" cap="none" spc="0" normalizeH="0" baseline="0" noProof="0">
              <a:ln>
                <a:noFill/>
              </a:ln>
              <a:solidFill>
                <a:prstClr val="black"/>
              </a:solidFill>
              <a:effectLst/>
              <a:uLnTx/>
              <a:uFillTx/>
              <a:latin typeface="Verdana"/>
              <a:ea typeface="+mn-ea"/>
              <a:cs typeface="+mn-cs"/>
            </a:endParaRPr>
          </a:p>
        </p:txBody>
      </p:sp>
      <p:sp>
        <p:nvSpPr>
          <p:cNvPr id="2" name="Speech Bubble: Rectangle with Corners Rounded 1">
            <a:extLst>
              <a:ext uri="{FF2B5EF4-FFF2-40B4-BE49-F238E27FC236}">
                <a16:creationId xmlns:a16="http://schemas.microsoft.com/office/drawing/2014/main" id="{CF2C3E83-EF51-4D5E-B06B-6D0E6347A188}"/>
              </a:ext>
            </a:extLst>
          </p:cNvPr>
          <p:cNvSpPr/>
          <p:nvPr/>
        </p:nvSpPr>
        <p:spPr>
          <a:xfrm>
            <a:off x="5954485" y="5135267"/>
            <a:ext cx="1523999" cy="370114"/>
          </a:xfrm>
          <a:prstGeom prst="wedgeRoundRectCallout">
            <a:avLst/>
          </a:prstGeom>
          <a:solidFill>
            <a:srgbClr val="5306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2800">
                <a:solidFill>
                  <a:schemeClr val="bg1"/>
                </a:solidFill>
              </a:rPr>
              <a:t>…</a:t>
            </a:r>
            <a:endParaRPr lang="en-US" sz="2800">
              <a:solidFill>
                <a:schemeClr val="bg1"/>
              </a:solidFill>
            </a:endParaRPr>
          </a:p>
        </p:txBody>
      </p:sp>
      <p:pic>
        <p:nvPicPr>
          <p:cNvPr id="3" name="Picture 2">
            <a:extLst>
              <a:ext uri="{FF2B5EF4-FFF2-40B4-BE49-F238E27FC236}">
                <a16:creationId xmlns:a16="http://schemas.microsoft.com/office/drawing/2014/main" id="{3043406B-BB4C-4963-3A43-0AAB2EDF874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543252" y="-435339"/>
            <a:ext cx="7105492" cy="7728677"/>
          </a:xfrm>
          <a:prstGeom prst="rect">
            <a:avLst/>
          </a:prstGeom>
        </p:spPr>
      </p:pic>
    </p:spTree>
    <p:extLst>
      <p:ext uri="{BB962C8B-B14F-4D97-AF65-F5344CB8AC3E}">
        <p14:creationId xmlns:p14="http://schemas.microsoft.com/office/powerpoint/2010/main" val="22086199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heel(1)">
                                      <p:cBhvr>
                                        <p:cTn id="7"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DED3E2"/>
        </a:solidFill>
        <a:effectLst/>
      </p:bgPr>
    </p:bg>
    <p:spTree>
      <p:nvGrpSpPr>
        <p:cNvPr id="1" name=""/>
        <p:cNvGrpSpPr/>
        <p:nvPr/>
      </p:nvGrpSpPr>
      <p:grpSpPr>
        <a:xfrm>
          <a:off x="0" y="0"/>
          <a:ext cx="0" cy="0"/>
          <a:chOff x="0" y="0"/>
          <a:chExt cx="0" cy="0"/>
        </a:xfrm>
      </p:grpSpPr>
      <p:sp>
        <p:nvSpPr>
          <p:cNvPr id="5" name="Speech Bubble: Rectangle with Corners Rounded 4">
            <a:extLst>
              <a:ext uri="{FF2B5EF4-FFF2-40B4-BE49-F238E27FC236}">
                <a16:creationId xmlns:a16="http://schemas.microsoft.com/office/drawing/2014/main" id="{17A0CBEF-5678-D00A-71D6-12C2CF967C14}"/>
              </a:ext>
            </a:extLst>
          </p:cNvPr>
          <p:cNvSpPr/>
          <p:nvPr/>
        </p:nvSpPr>
        <p:spPr>
          <a:xfrm>
            <a:off x="310182" y="436035"/>
            <a:ext cx="1160237" cy="985262"/>
          </a:xfrm>
          <a:prstGeom prst="wedgeRoundRectCallou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b-NO" sz="500"/>
              <a:t>Hei!</a:t>
            </a:r>
          </a:p>
          <a:p>
            <a:r>
              <a:rPr lang="nb-NO" sz="500"/>
              <a:t>Jeg skal løpe sponsorløp for å samle inn penger til Kirkens Nødhjelps arbeid rundt om i verden. </a:t>
            </a:r>
          </a:p>
          <a:p>
            <a:endParaRPr lang="nb-NO" sz="500"/>
          </a:p>
          <a:p>
            <a:r>
              <a:rPr lang="nb-NO" sz="500"/>
              <a:t>Vil du sponse meg med et fast beløp eller et beløp for hver runde jeg løper?  </a:t>
            </a:r>
            <a:endParaRPr lang="en-US" sz="500"/>
          </a:p>
        </p:txBody>
      </p:sp>
      <p:pic>
        <p:nvPicPr>
          <p:cNvPr id="3" name="Picture 2">
            <a:extLst>
              <a:ext uri="{FF2B5EF4-FFF2-40B4-BE49-F238E27FC236}">
                <a16:creationId xmlns:a16="http://schemas.microsoft.com/office/drawing/2014/main" id="{3043406B-BB4C-4963-3A43-0AAB2EDF874A}"/>
              </a:ext>
            </a:extLst>
          </p:cNvPr>
          <p:cNvPicPr>
            <a:picLocks noChangeAspect="1"/>
          </p:cNvPicPr>
          <p:nvPr/>
        </p:nvPicPr>
        <p:blipFill>
          <a:blip r:embed="rId3" cstate="print">
            <a:extLst>
              <a:ext uri="{28A0092B-C50C-407E-A947-70E740481C1C}">
                <a14:useLocalDpi xmlns:a14="http://schemas.microsoft.com/office/drawing/2010/main" val="0"/>
              </a:ext>
            </a:extLst>
          </a:blip>
          <a:srcRect l="15312" r="15312"/>
          <a:stretch/>
        </p:blipFill>
        <p:spPr>
          <a:xfrm>
            <a:off x="-141753" y="-85592"/>
            <a:ext cx="2064103" cy="3236888"/>
          </a:xfrm>
          <a:prstGeom prst="rect">
            <a:avLst/>
          </a:prstGeom>
        </p:spPr>
      </p:pic>
      <p:sp>
        <p:nvSpPr>
          <p:cNvPr id="6" name="Speech Bubble: Rectangle with Corners Rounded 5">
            <a:extLst>
              <a:ext uri="{FF2B5EF4-FFF2-40B4-BE49-F238E27FC236}">
                <a16:creationId xmlns:a16="http://schemas.microsoft.com/office/drawing/2014/main" id="{E7D82268-547F-E40C-3248-C899E65D73F7}"/>
              </a:ext>
            </a:extLst>
          </p:cNvPr>
          <p:cNvSpPr/>
          <p:nvPr/>
        </p:nvSpPr>
        <p:spPr>
          <a:xfrm>
            <a:off x="310180" y="1673761"/>
            <a:ext cx="1160238" cy="371598"/>
          </a:xfrm>
          <a:prstGeom prst="wedgeRoundRectCallout">
            <a:avLst/>
          </a:prstGeom>
          <a:solidFill>
            <a:srgbClr val="FDF4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500" b="0" i="0" u="none" strike="noStrike" kern="1200" cap="none" spc="0" normalizeH="0" baseline="0" noProof="0">
                <a:ln>
                  <a:noFill/>
                </a:ln>
                <a:solidFill>
                  <a:prstClr val="black"/>
                </a:solidFill>
                <a:effectLst/>
                <a:uLnTx/>
                <a:uFillTx/>
                <a:latin typeface="Verdana"/>
                <a:ea typeface="+mn-ea"/>
                <a:cs typeface="+mn-cs"/>
              </a:rPr>
              <a:t>Ja, det vil jeg gjerne!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500" b="0" i="0" u="none" strike="noStrike" kern="1200" cap="none" spc="0" normalizeH="0" baseline="0" noProof="0">
                <a:ln>
                  <a:noFill/>
                </a:ln>
                <a:solidFill>
                  <a:prstClr val="black"/>
                </a:solidFill>
                <a:effectLst/>
                <a:uLnTx/>
                <a:uFillTx/>
                <a:latin typeface="Verdana"/>
                <a:ea typeface="+mn-ea"/>
                <a:cs typeface="+mn-cs"/>
              </a:rPr>
              <a:t>Hvor mange runder tror du at du klarer å løpe? </a:t>
            </a:r>
            <a:endParaRPr kumimoji="0" lang="en-US" sz="500" b="0" i="0" u="none" strike="noStrike" kern="1200" cap="none" spc="0" normalizeH="0" baseline="0" noProof="0">
              <a:ln>
                <a:noFill/>
              </a:ln>
              <a:solidFill>
                <a:prstClr val="black"/>
              </a:solidFill>
              <a:effectLst/>
              <a:uLnTx/>
              <a:uFillTx/>
              <a:latin typeface="Verdana"/>
              <a:ea typeface="+mn-ea"/>
              <a:cs typeface="+mn-cs"/>
            </a:endParaRPr>
          </a:p>
        </p:txBody>
      </p:sp>
      <p:sp>
        <p:nvSpPr>
          <p:cNvPr id="2" name="Speech Bubble: Rectangle with Corners Rounded 1">
            <a:extLst>
              <a:ext uri="{FF2B5EF4-FFF2-40B4-BE49-F238E27FC236}">
                <a16:creationId xmlns:a16="http://schemas.microsoft.com/office/drawing/2014/main" id="{CF2C3E83-EF51-4D5E-B06B-6D0E6347A188}"/>
              </a:ext>
            </a:extLst>
          </p:cNvPr>
          <p:cNvSpPr/>
          <p:nvPr/>
        </p:nvSpPr>
        <p:spPr>
          <a:xfrm>
            <a:off x="804630" y="2154429"/>
            <a:ext cx="665788" cy="185057"/>
          </a:xfrm>
          <a:prstGeom prst="wedgeRoundRectCallout">
            <a:avLst/>
          </a:prstGeom>
          <a:solidFill>
            <a:srgbClr val="5306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FFFFFF"/>
                </a:solidFill>
                <a:effectLst/>
                <a:uLnTx/>
                <a:uFillTx/>
                <a:latin typeface="Verdana"/>
                <a:ea typeface="+mn-ea"/>
                <a:cs typeface="+mn-cs"/>
              </a:rPr>
              <a:t>…</a:t>
            </a:r>
            <a:endParaRPr kumimoji="0" lang="en-US" sz="2800" b="0" i="0" u="none" strike="noStrike" kern="1200" cap="none" spc="0" normalizeH="0" baseline="0" noProof="0">
              <a:ln>
                <a:noFill/>
              </a:ln>
              <a:solidFill>
                <a:srgbClr val="FFFFFF"/>
              </a:solidFill>
              <a:effectLst/>
              <a:uLnTx/>
              <a:uFillTx/>
              <a:latin typeface="Verdana"/>
              <a:ea typeface="+mn-ea"/>
              <a:cs typeface="+mn-cs"/>
            </a:endParaRPr>
          </a:p>
        </p:txBody>
      </p:sp>
      <p:pic>
        <p:nvPicPr>
          <p:cNvPr id="7" name="Picture 6">
            <a:extLst>
              <a:ext uri="{FF2B5EF4-FFF2-40B4-BE49-F238E27FC236}">
                <a16:creationId xmlns:a16="http://schemas.microsoft.com/office/drawing/2014/main" id="{0FE80C8D-708C-B4E1-D319-06104F4A5BC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762718" y="2700140"/>
            <a:ext cx="1910903" cy="1910903"/>
          </a:xfrm>
          <a:prstGeom prst="rect">
            <a:avLst/>
          </a:prstGeom>
        </p:spPr>
      </p:pic>
      <p:pic>
        <p:nvPicPr>
          <p:cNvPr id="8" name="Picture 7">
            <a:extLst>
              <a:ext uri="{FF2B5EF4-FFF2-40B4-BE49-F238E27FC236}">
                <a16:creationId xmlns:a16="http://schemas.microsoft.com/office/drawing/2014/main" id="{EB0F0BF2-2356-3FC5-A86A-84277B21D81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4012651" y="1038072"/>
            <a:ext cx="1750066" cy="1649140"/>
          </a:xfrm>
          <a:prstGeom prst="rect">
            <a:avLst/>
          </a:prstGeom>
        </p:spPr>
      </p:pic>
      <p:sp>
        <p:nvSpPr>
          <p:cNvPr id="10" name="TextBox 9">
            <a:extLst>
              <a:ext uri="{FF2B5EF4-FFF2-40B4-BE49-F238E27FC236}">
                <a16:creationId xmlns:a16="http://schemas.microsoft.com/office/drawing/2014/main" id="{977D6D8A-6C1C-3199-1CD3-0DBBA43B00E8}"/>
              </a:ext>
            </a:extLst>
          </p:cNvPr>
          <p:cNvSpPr txBox="1"/>
          <p:nvPr/>
        </p:nvSpPr>
        <p:spPr>
          <a:xfrm>
            <a:off x="6513529" y="1631809"/>
            <a:ext cx="2518980" cy="461665"/>
          </a:xfrm>
          <a:prstGeom prst="rect">
            <a:avLst/>
          </a:prstGeom>
          <a:noFill/>
        </p:spPr>
        <p:txBody>
          <a:bodyPr wrap="square" rtlCol="0">
            <a:spAutoFit/>
          </a:bodyPr>
          <a:lstStyle/>
          <a:p>
            <a:r>
              <a:rPr lang="nb-NO" sz="2400">
                <a:solidFill>
                  <a:srgbClr val="5A0058"/>
                </a:solidFill>
                <a:latin typeface="Verdana Pro Semibold" panose="020B0704030504040204" pitchFamily="34" charset="0"/>
              </a:rPr>
              <a:t>REGISTRER</a:t>
            </a:r>
          </a:p>
        </p:txBody>
      </p:sp>
      <p:sp>
        <p:nvSpPr>
          <p:cNvPr id="11" name="TextBox 10">
            <a:extLst>
              <a:ext uri="{FF2B5EF4-FFF2-40B4-BE49-F238E27FC236}">
                <a16:creationId xmlns:a16="http://schemas.microsoft.com/office/drawing/2014/main" id="{B0A9845A-D22C-692C-2176-1F4A64BA58F8}"/>
              </a:ext>
            </a:extLst>
          </p:cNvPr>
          <p:cNvSpPr txBox="1"/>
          <p:nvPr/>
        </p:nvSpPr>
        <p:spPr>
          <a:xfrm>
            <a:off x="7996685" y="3429000"/>
            <a:ext cx="2518980" cy="461665"/>
          </a:xfrm>
          <a:prstGeom prst="rect">
            <a:avLst/>
          </a:prstGeom>
          <a:noFill/>
        </p:spPr>
        <p:txBody>
          <a:bodyPr wrap="square" rtlCol="0">
            <a:spAutoFit/>
          </a:bodyPr>
          <a:lstStyle/>
          <a:p>
            <a:r>
              <a:rPr lang="nb-NO" sz="2400">
                <a:solidFill>
                  <a:srgbClr val="5A0058"/>
                </a:solidFill>
                <a:latin typeface="Verdana Pro Semibold" panose="020B0704030504040204" pitchFamily="34" charset="0"/>
              </a:rPr>
              <a:t>LØP</a:t>
            </a:r>
          </a:p>
        </p:txBody>
      </p:sp>
      <p:sp>
        <p:nvSpPr>
          <p:cNvPr id="12" name="TextBox 11">
            <a:extLst>
              <a:ext uri="{FF2B5EF4-FFF2-40B4-BE49-F238E27FC236}">
                <a16:creationId xmlns:a16="http://schemas.microsoft.com/office/drawing/2014/main" id="{7111B678-79A1-27A4-5178-BE1AE9371B6F}"/>
              </a:ext>
            </a:extLst>
          </p:cNvPr>
          <p:cNvSpPr txBox="1"/>
          <p:nvPr/>
        </p:nvSpPr>
        <p:spPr>
          <a:xfrm>
            <a:off x="6531933" y="5118254"/>
            <a:ext cx="2518980" cy="461665"/>
          </a:xfrm>
          <a:prstGeom prst="rect">
            <a:avLst/>
          </a:prstGeom>
          <a:noFill/>
        </p:spPr>
        <p:txBody>
          <a:bodyPr wrap="square" rtlCol="0">
            <a:spAutoFit/>
          </a:bodyPr>
          <a:lstStyle/>
          <a:p>
            <a:r>
              <a:rPr lang="nb-NO" sz="2400">
                <a:solidFill>
                  <a:srgbClr val="5A0058"/>
                </a:solidFill>
                <a:latin typeface="Verdana Pro Semibold" panose="020B0704030504040204" pitchFamily="34" charset="0"/>
              </a:rPr>
              <a:t>SAMLE INN</a:t>
            </a:r>
          </a:p>
        </p:txBody>
      </p:sp>
      <p:pic>
        <p:nvPicPr>
          <p:cNvPr id="14" name="Picture 13">
            <a:extLst>
              <a:ext uri="{FF2B5EF4-FFF2-40B4-BE49-F238E27FC236}">
                <a16:creationId xmlns:a16="http://schemas.microsoft.com/office/drawing/2014/main" id="{2CEF8D81-4D97-1B41-EA49-E1B9367351A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058494" y="2700138"/>
            <a:ext cx="1910903" cy="1910903"/>
          </a:xfrm>
          <a:prstGeom prst="rect">
            <a:avLst/>
          </a:prstGeom>
        </p:spPr>
      </p:pic>
      <p:pic>
        <p:nvPicPr>
          <p:cNvPr id="13" name="Picture 12" descr="A stack of purple coins&#10;&#10;Description automatically generated">
            <a:extLst>
              <a:ext uri="{FF2B5EF4-FFF2-40B4-BE49-F238E27FC236}">
                <a16:creationId xmlns:a16="http://schemas.microsoft.com/office/drawing/2014/main" id="{A48C2C30-97D7-F3E0-BFA7-8002D89A6BE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12651" y="4170788"/>
            <a:ext cx="1786874" cy="1786874"/>
          </a:xfrm>
          <a:prstGeom prst="rect">
            <a:avLst/>
          </a:prstGeom>
        </p:spPr>
      </p:pic>
    </p:spTree>
    <p:extLst>
      <p:ext uri="{BB962C8B-B14F-4D97-AF65-F5344CB8AC3E}">
        <p14:creationId xmlns:p14="http://schemas.microsoft.com/office/powerpoint/2010/main" val="30861196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par>
                                <p:cTn id="11" presetID="9" presetClass="emph" presetSubtype="0" grpId="0" nodeType="withEffect">
                                  <p:stCondLst>
                                    <p:cond delay="0"/>
                                  </p:stCondLst>
                                  <p:childTnLst>
                                    <p:set>
                                      <p:cBhvr>
                                        <p:cTn id="12" dur="indefinite"/>
                                        <p:tgtEl>
                                          <p:spTgt spid="5"/>
                                        </p:tgtEl>
                                        <p:attrNameLst>
                                          <p:attrName>style.opacity</p:attrName>
                                        </p:attrNameLst>
                                      </p:cBhvr>
                                      <p:to>
                                        <p:strVal val="0.5"/>
                                      </p:to>
                                    </p:set>
                                    <p:animEffect filter="image" prLst="opacity: 0.5">
                                      <p:cBhvr rctx="IE">
                                        <p:cTn id="13" dur="indefinite"/>
                                        <p:tgtEl>
                                          <p:spTgt spid="5"/>
                                        </p:tgtEl>
                                      </p:cBhvr>
                                    </p:animEffect>
                                  </p:childTnLst>
                                </p:cTn>
                              </p:par>
                              <p:par>
                                <p:cTn id="14" presetID="9" presetClass="emph" presetSubtype="0" grpId="0" nodeType="withEffect">
                                  <p:stCondLst>
                                    <p:cond delay="0"/>
                                  </p:stCondLst>
                                  <p:childTnLst>
                                    <p:set>
                                      <p:cBhvr>
                                        <p:cTn id="15" dur="indefinite"/>
                                        <p:tgtEl>
                                          <p:spTgt spid="6"/>
                                        </p:tgtEl>
                                        <p:attrNameLst>
                                          <p:attrName>style.opacity</p:attrName>
                                        </p:attrNameLst>
                                      </p:cBhvr>
                                      <p:to>
                                        <p:strVal val="0.5"/>
                                      </p:to>
                                    </p:set>
                                    <p:animEffect filter="image" prLst="opacity: 0.5">
                                      <p:cBhvr rctx="IE">
                                        <p:cTn id="16" dur="indefinite"/>
                                        <p:tgtEl>
                                          <p:spTgt spid="6"/>
                                        </p:tgtEl>
                                      </p:cBhvr>
                                    </p:animEffect>
                                  </p:childTnLst>
                                </p:cTn>
                              </p:par>
                              <p:par>
                                <p:cTn id="17" presetID="9" presetClass="emph" presetSubtype="0" grpId="0" nodeType="withEffect">
                                  <p:stCondLst>
                                    <p:cond delay="0"/>
                                  </p:stCondLst>
                                  <p:childTnLst>
                                    <p:set>
                                      <p:cBhvr>
                                        <p:cTn id="18" dur="indefinite"/>
                                        <p:tgtEl>
                                          <p:spTgt spid="2"/>
                                        </p:tgtEl>
                                        <p:attrNameLst>
                                          <p:attrName>style.opacity</p:attrName>
                                        </p:attrNameLst>
                                      </p:cBhvr>
                                      <p:to>
                                        <p:strVal val="0.5"/>
                                      </p:to>
                                    </p:set>
                                    <p:animEffect filter="image" prLst="opacity: 0.5">
                                      <p:cBhvr rctx="IE">
                                        <p:cTn id="19" dur="indefinite"/>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childTnLst>
                                </p:cTn>
                              </p:par>
                              <p:par>
                                <p:cTn id="24" presetID="9" presetClass="emph" presetSubtype="0" nodeType="withEffect">
                                  <p:stCondLst>
                                    <p:cond delay="0"/>
                                  </p:stCondLst>
                                  <p:childTnLst>
                                    <p:set>
                                      <p:cBhvr>
                                        <p:cTn id="25" dur="indefinite"/>
                                        <p:tgtEl>
                                          <p:spTgt spid="8"/>
                                        </p:tgtEl>
                                        <p:attrNameLst>
                                          <p:attrName>style.opacity</p:attrName>
                                        </p:attrNameLst>
                                      </p:cBhvr>
                                      <p:to>
                                        <p:strVal val="0.25"/>
                                      </p:to>
                                    </p:set>
                                    <p:animEffect filter="image" prLst="opacity: 0.25">
                                      <p:cBhvr rctx="IE">
                                        <p:cTn id="26" dur="indefinite"/>
                                        <p:tgtEl>
                                          <p:spTgt spid="8"/>
                                        </p:tgtEl>
                                      </p:cBhvr>
                                    </p:animEffect>
                                  </p:childTnLst>
                                </p:cTn>
                              </p:par>
                              <p:par>
                                <p:cTn id="27" presetID="9" presetClass="emph" presetSubtype="0" grpId="0" nodeType="withEffect">
                                  <p:stCondLst>
                                    <p:cond delay="0"/>
                                  </p:stCondLst>
                                  <p:childTnLst>
                                    <p:set>
                                      <p:cBhvr>
                                        <p:cTn id="28" dur="indefinite"/>
                                        <p:tgtEl>
                                          <p:spTgt spid="10"/>
                                        </p:tgtEl>
                                        <p:attrNameLst>
                                          <p:attrName>style.opacity</p:attrName>
                                        </p:attrNameLst>
                                      </p:cBhvr>
                                      <p:to>
                                        <p:strVal val="0.25"/>
                                      </p:to>
                                    </p:set>
                                    <p:animEffect filter="image" prLst="opacity: 0.25">
                                      <p:cBhvr rctx="IE">
                                        <p:cTn id="29" dur="indefinite"/>
                                        <p:tgtEl>
                                          <p:spTgt spid="10"/>
                                        </p:tgtEl>
                                      </p:cBhvr>
                                    </p:animEffect>
                                  </p:childTnLst>
                                </p:cTn>
                              </p:par>
                              <p:par>
                                <p:cTn id="30" presetID="63" presetClass="path" presetSubtype="0" accel="50000" decel="50000" fill="hold" nodeType="withEffect">
                                  <p:stCondLst>
                                    <p:cond delay="0"/>
                                  </p:stCondLst>
                                  <p:childTnLst>
                                    <p:animMotion origin="layout" path="M -1.66667E-6 -1.85185E-6 L 0.50938 -1.85185E-6 " pathEditMode="relative" rAng="0" ptsTypes="AA">
                                      <p:cBhvr>
                                        <p:cTn id="31" dur="2000" fill="hold"/>
                                        <p:tgtEl>
                                          <p:spTgt spid="7"/>
                                        </p:tgtEl>
                                        <p:attrNameLst>
                                          <p:attrName>ppt_x</p:attrName>
                                          <p:attrName>ppt_y</p:attrName>
                                        </p:attrNameLst>
                                      </p:cBhvr>
                                      <p:rCtr x="25469" y="0"/>
                                    </p:animMotion>
                                  </p:childTnLst>
                                </p:cTn>
                              </p:par>
                              <p:par>
                                <p:cTn id="32" presetID="1" presetClass="entr" presetSubtype="0"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childTnLst>
                                </p:cTn>
                              </p:par>
                              <p:par>
                                <p:cTn id="34" presetID="63" presetClass="path" presetSubtype="0" accel="50000" decel="50000" fill="hold" nodeType="withEffect">
                                  <p:stCondLst>
                                    <p:cond delay="1100"/>
                                  </p:stCondLst>
                                  <p:childTnLst>
                                    <p:animMotion origin="layout" path="M -2.08333E-6 -1.85185E-6 L 0.64153 -1.85185E-6 " pathEditMode="relative" rAng="0" ptsTypes="AA">
                                      <p:cBhvr>
                                        <p:cTn id="35" dur="1500" fill="hold"/>
                                        <p:tgtEl>
                                          <p:spTgt spid="14"/>
                                        </p:tgtEl>
                                        <p:attrNameLst>
                                          <p:attrName>ppt_x</p:attrName>
                                          <p:attrName>ppt_y</p:attrName>
                                        </p:attrNameLst>
                                      </p:cBhvr>
                                      <p:rCtr x="30299" y="0"/>
                                    </p:animMotion>
                                  </p:childTnLst>
                                </p:cTn>
                              </p:par>
                              <p:par>
                                <p:cTn id="36" presetID="1" presetClass="entr" presetSubtype="0"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13"/>
                                        </p:tgtEl>
                                        <p:attrNameLst>
                                          <p:attrName>style.visibility</p:attrName>
                                        </p:attrNameLst>
                                      </p:cBhvr>
                                      <p:to>
                                        <p:strVal val="visible"/>
                                      </p:to>
                                    </p:set>
                                  </p:childTnLst>
                                </p:cTn>
                              </p:par>
                              <p:par>
                                <p:cTn id="44" presetID="9" presetClass="emph" presetSubtype="0" nodeType="withEffect">
                                  <p:stCondLst>
                                    <p:cond delay="0"/>
                                  </p:stCondLst>
                                  <p:childTnLst>
                                    <p:set>
                                      <p:cBhvr>
                                        <p:cTn id="45" dur="indefinite"/>
                                        <p:tgtEl>
                                          <p:spTgt spid="14"/>
                                        </p:tgtEl>
                                        <p:attrNameLst>
                                          <p:attrName>style.opacity</p:attrName>
                                        </p:attrNameLst>
                                      </p:cBhvr>
                                      <p:to>
                                        <p:strVal val="0.25"/>
                                      </p:to>
                                    </p:set>
                                    <p:animEffect filter="image" prLst="opacity: 0.25">
                                      <p:cBhvr rctx="IE">
                                        <p:cTn id="46" dur="indefinite"/>
                                        <p:tgtEl>
                                          <p:spTgt spid="14"/>
                                        </p:tgtEl>
                                      </p:cBhvr>
                                    </p:animEffect>
                                  </p:childTnLst>
                                </p:cTn>
                              </p:par>
                              <p:par>
                                <p:cTn id="47" presetID="9" presetClass="emph" presetSubtype="0" grpId="1" nodeType="withEffect">
                                  <p:stCondLst>
                                    <p:cond delay="0"/>
                                  </p:stCondLst>
                                  <p:childTnLst>
                                    <p:set>
                                      <p:cBhvr>
                                        <p:cTn id="48" dur="indefinite"/>
                                        <p:tgtEl>
                                          <p:spTgt spid="11"/>
                                        </p:tgtEl>
                                        <p:attrNameLst>
                                          <p:attrName>style.opacity</p:attrName>
                                        </p:attrNameLst>
                                      </p:cBhvr>
                                      <p:to>
                                        <p:strVal val="0.25"/>
                                      </p:to>
                                    </p:set>
                                    <p:animEffect filter="image" prLst="opacity: 0.25">
                                      <p:cBhvr rctx="IE">
                                        <p:cTn id="49" dur="indefinite"/>
                                        <p:tgtEl>
                                          <p:spTgt spid="11"/>
                                        </p:tgtEl>
                                      </p:cBhvr>
                                    </p:animEffect>
                                  </p:childTnLst>
                                </p:cTn>
                              </p:par>
                              <p:par>
                                <p:cTn id="50" presetID="6" presetClass="emph" presetSubtype="0" fill="hold" nodeType="withEffect">
                                  <p:stCondLst>
                                    <p:cond delay="0"/>
                                  </p:stCondLst>
                                  <p:childTnLst>
                                    <p:animScale>
                                      <p:cBhvr>
                                        <p:cTn id="51" dur="2000" fill="hold"/>
                                        <p:tgtEl>
                                          <p:spTgt spid="1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animBg="1"/>
      <p:bldP spid="10" grpId="0"/>
      <p:bldP spid="11" grpId="0"/>
      <p:bldP spid="11" grpId="1"/>
      <p:bldP spid="12"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DED3E2"/>
        </a:solidFill>
        <a:effectLst/>
      </p:bgPr>
    </p:bg>
    <p:spTree>
      <p:nvGrpSpPr>
        <p:cNvPr id="1" name=""/>
        <p:cNvGrpSpPr/>
        <p:nvPr/>
      </p:nvGrpSpPr>
      <p:grpSpPr>
        <a:xfrm>
          <a:off x="0" y="0"/>
          <a:ext cx="0" cy="0"/>
          <a:chOff x="0" y="0"/>
          <a:chExt cx="0" cy="0"/>
        </a:xfrm>
      </p:grpSpPr>
      <p:sp>
        <p:nvSpPr>
          <p:cNvPr id="14" name="Title 3">
            <a:extLst>
              <a:ext uri="{FF2B5EF4-FFF2-40B4-BE49-F238E27FC236}">
                <a16:creationId xmlns:a16="http://schemas.microsoft.com/office/drawing/2014/main" id="{AC0C1350-CBAB-A342-979D-D8122ADB873B}"/>
              </a:ext>
            </a:extLst>
          </p:cNvPr>
          <p:cNvSpPr txBox="1">
            <a:spLocks/>
          </p:cNvSpPr>
          <p:nvPr/>
        </p:nvSpPr>
        <p:spPr>
          <a:xfrm>
            <a:off x="436917" y="278784"/>
            <a:ext cx="11638519" cy="1289072"/>
          </a:xfrm>
          <a:prstGeom prst="rect">
            <a:avLst/>
          </a:prstGeom>
        </p:spPr>
        <p:txBody>
          <a:bodyPr anchor="b"/>
          <a:lstStyle>
            <a:lvl1pPr algn="l" defTabSz="914400" rtl="0" eaLnBrk="1" latinLnBrk="0" hangingPunct="1">
              <a:lnSpc>
                <a:spcPct val="90000"/>
              </a:lnSpc>
              <a:spcBef>
                <a:spcPct val="0"/>
              </a:spcBef>
              <a:buNone/>
              <a:defRPr lang="nb-NO" sz="4400" b="1" kern="1200" smtClean="0">
                <a:solidFill>
                  <a:schemeClr val="tx1"/>
                </a:solidFill>
                <a:latin typeface="DIN Next LT Pro Bold"/>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a:ln>
                  <a:noFill/>
                </a:ln>
                <a:solidFill>
                  <a:srgbClr val="480E55"/>
                </a:solidFill>
                <a:effectLst/>
                <a:uLnTx/>
                <a:uFillTx/>
                <a:latin typeface="Verdana Pro Semibold" panose="020B0704030504040204" pitchFamily="34" charset="0"/>
                <a:ea typeface="+mj-ea"/>
                <a:cs typeface="+mj-cs"/>
                <a:sym typeface="Verdana"/>
              </a:rPr>
              <a:t>S</a:t>
            </a:r>
            <a:r>
              <a:rPr lang="en-US" sz="3200" b="0">
                <a:solidFill>
                  <a:srgbClr val="480E55"/>
                </a:solidFill>
                <a:latin typeface="Verdana Pro Semibold" panose="020B0704030504040204" pitchFamily="34" charset="0"/>
                <a:sym typeface="Verdana"/>
              </a:rPr>
              <a:t>PONSORLØP</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2000" b="0" i="0" u="none" strike="noStrike" kern="1200" cap="none" spc="0" normalizeH="0" baseline="0" noProof="0">
              <a:ln>
                <a:noFill/>
              </a:ln>
              <a:solidFill>
                <a:srgbClr val="480E55"/>
              </a:solidFill>
              <a:effectLst/>
              <a:uLnTx/>
              <a:uFillTx/>
              <a:latin typeface="Verdana Pro Light" panose="020B0304030504040204" pitchFamily="34" charset="0"/>
              <a:ea typeface="+mj-ea"/>
              <a:cs typeface="+mj-cs"/>
              <a:sym typeface="Verdana"/>
            </a:endParaRPr>
          </a:p>
        </p:txBody>
      </p:sp>
      <p:pic>
        <p:nvPicPr>
          <p:cNvPr id="10" name="Picture 9" descr="A purple and black symbol&#10;&#10;Description automatically generated">
            <a:extLst>
              <a:ext uri="{FF2B5EF4-FFF2-40B4-BE49-F238E27FC236}">
                <a16:creationId xmlns:a16="http://schemas.microsoft.com/office/drawing/2014/main" id="{12E918BF-D5C2-2AB8-E25F-025D6C6D6B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93571" y="2934782"/>
            <a:ext cx="1786270" cy="1786270"/>
          </a:xfrm>
          <a:prstGeom prst="rect">
            <a:avLst/>
          </a:prstGeom>
        </p:spPr>
      </p:pic>
      <p:pic>
        <p:nvPicPr>
          <p:cNvPr id="12" name="Picture 11" descr="A purple cross on a black background&#10;&#10;Description automatically generated">
            <a:extLst>
              <a:ext uri="{FF2B5EF4-FFF2-40B4-BE49-F238E27FC236}">
                <a16:creationId xmlns:a16="http://schemas.microsoft.com/office/drawing/2014/main" id="{DA3F9CE1-D47C-1E37-FD1E-DD38C93FCF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64267" y="2849856"/>
            <a:ext cx="1956121" cy="1956121"/>
          </a:xfrm>
          <a:prstGeom prst="rect">
            <a:avLst/>
          </a:prstGeom>
        </p:spPr>
      </p:pic>
      <p:pic>
        <p:nvPicPr>
          <p:cNvPr id="2" name="Picture 1">
            <a:extLst>
              <a:ext uri="{FF2B5EF4-FFF2-40B4-BE49-F238E27FC236}">
                <a16:creationId xmlns:a16="http://schemas.microsoft.com/office/drawing/2014/main" id="{4E0AF241-FBE7-B257-4ED4-8C0905E0AFE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52221" y="2706601"/>
            <a:ext cx="2379875" cy="2242628"/>
          </a:xfrm>
          <a:prstGeom prst="rect">
            <a:avLst/>
          </a:prstGeom>
        </p:spPr>
      </p:pic>
      <p:pic>
        <p:nvPicPr>
          <p:cNvPr id="7" name="Picture 6">
            <a:extLst>
              <a:ext uri="{FF2B5EF4-FFF2-40B4-BE49-F238E27FC236}">
                <a16:creationId xmlns:a16="http://schemas.microsoft.com/office/drawing/2014/main" id="{21EDF1D7-AC0B-73B0-9C8C-F5A9B5C91188}"/>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3842327" y="2099964"/>
            <a:ext cx="3595057" cy="3595057"/>
          </a:xfrm>
          <a:prstGeom prst="rect">
            <a:avLst/>
          </a:prstGeom>
        </p:spPr>
      </p:pic>
      <p:pic>
        <p:nvPicPr>
          <p:cNvPr id="8" name="Picture 7" descr="A stack of purple coins&#10;&#10;Description automatically generated">
            <a:extLst>
              <a:ext uri="{FF2B5EF4-FFF2-40B4-BE49-F238E27FC236}">
                <a16:creationId xmlns:a16="http://schemas.microsoft.com/office/drawing/2014/main" id="{5B302014-0C32-B6B9-6A6E-C6131EDD597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47615" y="2468302"/>
            <a:ext cx="2719226" cy="2719226"/>
          </a:xfrm>
          <a:prstGeom prst="rect">
            <a:avLst/>
          </a:prstGeom>
        </p:spPr>
      </p:pic>
    </p:spTree>
    <p:extLst>
      <p:ext uri="{BB962C8B-B14F-4D97-AF65-F5344CB8AC3E}">
        <p14:creationId xmlns:p14="http://schemas.microsoft.com/office/powerpoint/2010/main" val="32170817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E4DE7ADC-E40F-95BB-CB1A-E79A5A9EB6A3}"/>
              </a:ext>
            </a:extLst>
          </p:cNvPr>
          <p:cNvSpPr txBox="1">
            <a:spLocks/>
          </p:cNvSpPr>
          <p:nvPr/>
        </p:nvSpPr>
        <p:spPr>
          <a:xfrm>
            <a:off x="483327" y="2778839"/>
            <a:ext cx="11225346" cy="1758537"/>
          </a:xfrm>
          <a:prstGeom prst="rect">
            <a:avLst/>
          </a:prstGeom>
        </p:spPr>
        <p:txBody>
          <a:bodyPr anchor="ctr"/>
          <a:lstStyle>
            <a:lvl1pPr algn="ctr" defTabSz="914400" rtl="0" eaLnBrk="1" latinLnBrk="0" hangingPunct="1">
              <a:lnSpc>
                <a:spcPct val="90000"/>
              </a:lnSpc>
              <a:spcBef>
                <a:spcPct val="0"/>
              </a:spcBef>
              <a:buNone/>
              <a:defRPr lang="nb-NO" sz="4000" b="1" kern="1200" dirty="0">
                <a:solidFill>
                  <a:schemeClr val="bg1"/>
                </a:solidFill>
                <a:latin typeface="DIN Next LT Pro Bold" panose="020B0803020203050203" pitchFamily="34" charset="0"/>
                <a:ea typeface="+mn-ea"/>
                <a:cs typeface="+mn-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nb-NO" sz="2300" b="0" i="0" u="none" strike="noStrike" kern="1200" cap="none" spc="0" normalizeH="0" baseline="0" noProof="0">
              <a:ln>
                <a:noFill/>
              </a:ln>
              <a:solidFill>
                <a:srgbClr val="FFFFFF"/>
              </a:solidFill>
              <a:effectLst/>
              <a:uLnTx/>
              <a:uFillTx/>
              <a:latin typeface="Verdana Pro Light" panose="020B0304030504040204" pitchFamily="34" charset="0"/>
              <a:ea typeface="+mn-ea"/>
              <a:cs typeface="+mn-cs"/>
            </a:endParaRPr>
          </a:p>
        </p:txBody>
      </p:sp>
      <p:pic>
        <p:nvPicPr>
          <p:cNvPr id="2" name="Picture 1" descr="A logo with a bird in a purple circle&#10;&#10;Description automatically generated">
            <a:extLst>
              <a:ext uri="{FF2B5EF4-FFF2-40B4-BE49-F238E27FC236}">
                <a16:creationId xmlns:a16="http://schemas.microsoft.com/office/drawing/2014/main" id="{89370B17-624A-C9B8-FB2A-F33E2C42E4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02032" y="4915602"/>
            <a:ext cx="2787936" cy="1340925"/>
          </a:xfrm>
          <a:prstGeom prst="rect">
            <a:avLst/>
          </a:prstGeom>
        </p:spPr>
      </p:pic>
      <p:sp>
        <p:nvSpPr>
          <p:cNvPr id="6" name="TextBox 5">
            <a:extLst>
              <a:ext uri="{FF2B5EF4-FFF2-40B4-BE49-F238E27FC236}">
                <a16:creationId xmlns:a16="http://schemas.microsoft.com/office/drawing/2014/main" id="{7D3810B3-99C2-FF10-5A47-688EBCEE51FE}"/>
              </a:ext>
            </a:extLst>
          </p:cNvPr>
          <p:cNvSpPr txBox="1"/>
          <p:nvPr/>
        </p:nvSpPr>
        <p:spPr>
          <a:xfrm>
            <a:off x="3048786" y="2180779"/>
            <a:ext cx="6094428" cy="1477328"/>
          </a:xfrm>
          <a:prstGeom prst="rect">
            <a:avLst/>
          </a:prstGeom>
          <a:noFill/>
        </p:spPr>
        <p:txBody>
          <a:bodyPr wrap="square">
            <a:spAutoFit/>
          </a:bodyPr>
          <a:lstStyle/>
          <a:p>
            <a:pPr algn="ctr"/>
            <a:r>
              <a:rPr lang="nb-NO" sz="4500" b="0">
                <a:solidFill>
                  <a:srgbClr val="FDF4E9"/>
                </a:solidFill>
                <a:latin typeface="Verdana Pro Light" panose="020B0304030504040204" pitchFamily="34" charset="0"/>
              </a:rPr>
              <a:t>Tusen takk for at</a:t>
            </a:r>
            <a:br>
              <a:rPr lang="nb-NO" sz="4500" b="0">
                <a:solidFill>
                  <a:srgbClr val="FDF4E9"/>
                </a:solidFill>
                <a:latin typeface="Verdana Pro Light" panose="020B0304030504040204" pitchFamily="34" charset="0"/>
              </a:rPr>
            </a:br>
            <a:r>
              <a:rPr lang="nb-NO" sz="4500">
                <a:solidFill>
                  <a:srgbClr val="FDF4E9"/>
                </a:solidFill>
                <a:latin typeface="+mn-lt"/>
              </a:rPr>
              <a:t>DU</a:t>
            </a:r>
            <a:r>
              <a:rPr lang="nb-NO" sz="4500" b="0">
                <a:solidFill>
                  <a:srgbClr val="FDF4E9"/>
                </a:solidFill>
                <a:latin typeface="+mn-lt"/>
              </a:rPr>
              <a:t> </a:t>
            </a:r>
            <a:r>
              <a:rPr lang="nb-NO" sz="4500" b="0">
                <a:solidFill>
                  <a:srgbClr val="FDF4E9"/>
                </a:solidFill>
                <a:latin typeface="Verdana Pro Light" panose="020B0304030504040204" pitchFamily="34" charset="0"/>
              </a:rPr>
              <a:t>er med!</a:t>
            </a:r>
            <a:endParaRPr lang="en-US" sz="4500">
              <a:solidFill>
                <a:srgbClr val="FDF4E9"/>
              </a:solidFill>
            </a:endParaRPr>
          </a:p>
        </p:txBody>
      </p:sp>
    </p:spTree>
    <p:extLst>
      <p:ext uri="{BB962C8B-B14F-4D97-AF65-F5344CB8AC3E}">
        <p14:creationId xmlns:p14="http://schemas.microsoft.com/office/powerpoint/2010/main" val="25537598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erson watering plants in a garden&#10;&#10;Description automatically generated">
            <a:extLst>
              <a:ext uri="{FF2B5EF4-FFF2-40B4-BE49-F238E27FC236}">
                <a16:creationId xmlns:a16="http://schemas.microsoft.com/office/drawing/2014/main" id="{46AFC91A-030D-96AB-DD80-D1360583EBB8}"/>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7813" b="7813"/>
          <a:stretch>
            <a:fillRect/>
          </a:stretch>
        </p:blipFill>
        <p:spPr/>
      </p:pic>
      <p:pic>
        <p:nvPicPr>
          <p:cNvPr id="6" name="Picture 5" descr="A logo with a bird in a purple circle&#10;&#10;Description automatically generated">
            <a:extLst>
              <a:ext uri="{FF2B5EF4-FFF2-40B4-BE49-F238E27FC236}">
                <a16:creationId xmlns:a16="http://schemas.microsoft.com/office/drawing/2014/main" id="{87D60FEC-D760-C32A-5E6B-D6FB4EB0FF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95958" y="220346"/>
            <a:ext cx="2787936" cy="1340925"/>
          </a:xfrm>
          <a:prstGeom prst="rect">
            <a:avLst/>
          </a:prstGeom>
        </p:spPr>
      </p:pic>
    </p:spTree>
    <p:extLst>
      <p:ext uri="{BB962C8B-B14F-4D97-AF65-F5344CB8AC3E}">
        <p14:creationId xmlns:p14="http://schemas.microsoft.com/office/powerpoint/2010/main" val="33483941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DF4E9"/>
        </a:solidFill>
        <a:effectLst/>
      </p:bgPr>
    </p:bg>
    <p:spTree>
      <p:nvGrpSpPr>
        <p:cNvPr id="1" name=""/>
        <p:cNvGrpSpPr/>
        <p:nvPr/>
      </p:nvGrpSpPr>
      <p:grpSpPr>
        <a:xfrm>
          <a:off x="0" y="0"/>
          <a:ext cx="0" cy="0"/>
          <a:chOff x="0" y="0"/>
          <a:chExt cx="0" cy="0"/>
        </a:xfrm>
      </p:grpSpPr>
      <p:pic>
        <p:nvPicPr>
          <p:cNvPr id="4" name="Picture 3" descr="A coin with a map and text&#10;&#10;Description automatically generated">
            <a:extLst>
              <a:ext uri="{FF2B5EF4-FFF2-40B4-BE49-F238E27FC236}">
                <a16:creationId xmlns:a16="http://schemas.microsoft.com/office/drawing/2014/main" id="{C88C2865-2100-5D31-E68C-1AC47CFC25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058" y="4896824"/>
            <a:ext cx="1376262" cy="1376262"/>
          </a:xfrm>
          <a:prstGeom prst="rect">
            <a:avLst/>
          </a:prstGeom>
        </p:spPr>
      </p:pic>
      <p:sp>
        <p:nvSpPr>
          <p:cNvPr id="2" name="Title 2">
            <a:extLst>
              <a:ext uri="{FF2B5EF4-FFF2-40B4-BE49-F238E27FC236}">
                <a16:creationId xmlns:a16="http://schemas.microsoft.com/office/drawing/2014/main" id="{A39D64E4-1677-CC4F-3A27-DAA98E76D737}"/>
              </a:ext>
            </a:extLst>
          </p:cNvPr>
          <p:cNvSpPr txBox="1">
            <a:spLocks/>
          </p:cNvSpPr>
          <p:nvPr/>
        </p:nvSpPr>
        <p:spPr>
          <a:xfrm>
            <a:off x="853441" y="2905468"/>
            <a:ext cx="11225346" cy="624666"/>
          </a:xfrm>
          <a:prstGeom prst="rect">
            <a:avLst/>
          </a:prstGeom>
        </p:spPr>
        <p:txBody>
          <a:bodyPr/>
          <a:lstStyle>
            <a:lvl1pPr algn="l" defTabSz="914400" rtl="0" eaLnBrk="1" latinLnBrk="0" hangingPunct="1">
              <a:lnSpc>
                <a:spcPct val="90000"/>
              </a:lnSpc>
              <a:spcBef>
                <a:spcPct val="0"/>
              </a:spcBef>
              <a:buNone/>
              <a:defRPr lang="nb-NO" sz="4400" b="1" kern="1200" smtClean="0">
                <a:solidFill>
                  <a:schemeClr val="tx1"/>
                </a:solidFill>
                <a:latin typeface="DIN Next LT Pro Bold"/>
                <a:ea typeface="+mj-ea"/>
                <a:cs typeface="+mj-cs"/>
              </a:defRPr>
            </a:lvl1pPr>
          </a:lstStyle>
          <a:p>
            <a:pPr algn="ctr">
              <a:lnSpc>
                <a:spcPct val="100000"/>
              </a:lnSpc>
            </a:pPr>
            <a:r>
              <a:rPr lang="nb-NO" sz="3200" b="0">
                <a:latin typeface="Verdana Pro Light" panose="020B0304030504040204" pitchFamily="34" charset="0"/>
                <a:ea typeface="Verdana" panose="020B0604030504040204" pitchFamily="34" charset="0"/>
              </a:rPr>
              <a:t>Hvis pengene plutselig hadde fått så liten verdi? </a:t>
            </a:r>
          </a:p>
          <a:p>
            <a:pPr algn="ctr">
              <a:lnSpc>
                <a:spcPct val="100000"/>
              </a:lnSpc>
            </a:pPr>
            <a:r>
              <a:rPr lang="nb-NO" sz="3200" b="0">
                <a:latin typeface="Verdana Pro Light" panose="020B0304030504040204" pitchFamily="34" charset="0"/>
                <a:ea typeface="Verdana" panose="020B0604030504040204" pitchFamily="34" charset="0"/>
              </a:rPr>
              <a:t>Hva ville dere prioritert?</a:t>
            </a:r>
            <a:endParaRPr lang="nb-NO" sz="3200" b="0">
              <a:solidFill>
                <a:schemeClr val="tx1">
                  <a:lumMod val="85000"/>
                  <a:lumOff val="15000"/>
                </a:schemeClr>
              </a:solidFill>
              <a:latin typeface="Verdana Pro Light" panose="020B0304030504040204" pitchFamily="34" charset="0"/>
              <a:ea typeface="Verdana" panose="020B0604030504040204" pitchFamily="34" charset="0"/>
            </a:endParaRPr>
          </a:p>
        </p:txBody>
      </p:sp>
      <p:sp>
        <p:nvSpPr>
          <p:cNvPr id="5" name="Title 2">
            <a:extLst>
              <a:ext uri="{FF2B5EF4-FFF2-40B4-BE49-F238E27FC236}">
                <a16:creationId xmlns:a16="http://schemas.microsoft.com/office/drawing/2014/main" id="{FA67D116-C56D-B1F1-0FAD-39D264356512}"/>
              </a:ext>
            </a:extLst>
          </p:cNvPr>
          <p:cNvSpPr txBox="1">
            <a:spLocks/>
          </p:cNvSpPr>
          <p:nvPr/>
        </p:nvSpPr>
        <p:spPr>
          <a:xfrm>
            <a:off x="853441" y="2454720"/>
            <a:ext cx="11225346" cy="337268"/>
          </a:xfrm>
          <a:prstGeom prst="rect">
            <a:avLst/>
          </a:prstGeom>
        </p:spPr>
        <p:txBody>
          <a:bodyPr/>
          <a:lstStyle>
            <a:lvl1pPr algn="l" defTabSz="914400" rtl="0" eaLnBrk="1" latinLnBrk="0" hangingPunct="1">
              <a:lnSpc>
                <a:spcPct val="90000"/>
              </a:lnSpc>
              <a:spcBef>
                <a:spcPct val="0"/>
              </a:spcBef>
              <a:buNone/>
              <a:defRPr lang="nb-NO" sz="4400" b="1" kern="1200" smtClean="0">
                <a:solidFill>
                  <a:schemeClr val="tx1"/>
                </a:solidFill>
                <a:latin typeface="DIN Next LT Pro Bold"/>
                <a:ea typeface="+mj-ea"/>
                <a:cs typeface="+mj-cs"/>
              </a:defRPr>
            </a:lvl1pPr>
          </a:lstStyle>
          <a:p>
            <a:pPr algn="ctr">
              <a:lnSpc>
                <a:spcPct val="100000"/>
              </a:lnSpc>
            </a:pPr>
            <a:r>
              <a:rPr lang="nb-NO" sz="2000" b="0">
                <a:solidFill>
                  <a:schemeClr val="tx1">
                    <a:lumMod val="85000"/>
                    <a:lumOff val="15000"/>
                  </a:schemeClr>
                </a:solidFill>
                <a:latin typeface="Verdana Pro Semibold" panose="020B0704030504040204" pitchFamily="34" charset="0"/>
              </a:rPr>
              <a:t>SPØRSMÅL</a:t>
            </a:r>
          </a:p>
        </p:txBody>
      </p:sp>
    </p:spTree>
    <p:extLst>
      <p:ext uri="{BB962C8B-B14F-4D97-AF65-F5344CB8AC3E}">
        <p14:creationId xmlns:p14="http://schemas.microsoft.com/office/powerpoint/2010/main" val="114335504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F4E9"/>
        </a:solid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44E4BA29-9DB3-8183-3052-F7ABE9B53D08}"/>
              </a:ext>
            </a:extLst>
          </p:cNvPr>
          <p:cNvSpPr/>
          <p:nvPr/>
        </p:nvSpPr>
        <p:spPr>
          <a:xfrm>
            <a:off x="1032607" y="1863599"/>
            <a:ext cx="1520363" cy="1520363"/>
          </a:xfrm>
          <a:prstGeom prst="ellipse">
            <a:avLst/>
          </a:prstGeom>
          <a:solidFill>
            <a:srgbClr val="B9A0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Verdana"/>
              <a:ea typeface="+mn-ea"/>
              <a:cs typeface="+mn-cs"/>
            </a:endParaRPr>
          </a:p>
        </p:txBody>
      </p:sp>
      <p:sp>
        <p:nvSpPr>
          <p:cNvPr id="4" name="Oval 3">
            <a:extLst>
              <a:ext uri="{FF2B5EF4-FFF2-40B4-BE49-F238E27FC236}">
                <a16:creationId xmlns:a16="http://schemas.microsoft.com/office/drawing/2014/main" id="{2CDD0713-DC79-2950-BCC3-50FEBABBBE4B}"/>
              </a:ext>
            </a:extLst>
          </p:cNvPr>
          <p:cNvSpPr>
            <a:spLocks/>
          </p:cNvSpPr>
          <p:nvPr/>
        </p:nvSpPr>
        <p:spPr>
          <a:xfrm>
            <a:off x="5362869" y="1863599"/>
            <a:ext cx="1520363" cy="1520363"/>
          </a:xfrm>
          <a:prstGeom prst="ellipse">
            <a:avLst/>
          </a:prstGeom>
          <a:solidFill>
            <a:srgbClr val="B9A0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Verdana"/>
              <a:ea typeface="+mn-ea"/>
              <a:cs typeface="+mn-cs"/>
            </a:endParaRPr>
          </a:p>
        </p:txBody>
      </p:sp>
      <p:sp>
        <p:nvSpPr>
          <p:cNvPr id="5" name="Oval 4">
            <a:extLst>
              <a:ext uri="{FF2B5EF4-FFF2-40B4-BE49-F238E27FC236}">
                <a16:creationId xmlns:a16="http://schemas.microsoft.com/office/drawing/2014/main" id="{251D74CA-2E5A-81C4-7B48-094EA6C8BC19}"/>
              </a:ext>
            </a:extLst>
          </p:cNvPr>
          <p:cNvSpPr/>
          <p:nvPr/>
        </p:nvSpPr>
        <p:spPr>
          <a:xfrm>
            <a:off x="9661332" y="1908637"/>
            <a:ext cx="1520363" cy="1520363"/>
          </a:xfrm>
          <a:prstGeom prst="ellipse">
            <a:avLst/>
          </a:prstGeom>
          <a:solidFill>
            <a:srgbClr val="B9A0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Verdana"/>
              <a:ea typeface="+mn-ea"/>
              <a:cs typeface="+mn-cs"/>
            </a:endParaRPr>
          </a:p>
        </p:txBody>
      </p:sp>
      <p:sp>
        <p:nvSpPr>
          <p:cNvPr id="10" name="Oval 9">
            <a:extLst>
              <a:ext uri="{FF2B5EF4-FFF2-40B4-BE49-F238E27FC236}">
                <a16:creationId xmlns:a16="http://schemas.microsoft.com/office/drawing/2014/main" id="{D6A80DBE-1791-E961-73A0-41842C0E8E02}"/>
              </a:ext>
            </a:extLst>
          </p:cNvPr>
          <p:cNvSpPr/>
          <p:nvPr/>
        </p:nvSpPr>
        <p:spPr>
          <a:xfrm>
            <a:off x="7527999" y="1867089"/>
            <a:ext cx="1520363" cy="1520363"/>
          </a:xfrm>
          <a:prstGeom prst="ellipse">
            <a:avLst/>
          </a:prstGeom>
          <a:solidFill>
            <a:srgbClr val="B9A0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Verdana"/>
              <a:ea typeface="+mn-ea"/>
              <a:cs typeface="+mn-cs"/>
            </a:endParaRPr>
          </a:p>
        </p:txBody>
      </p:sp>
      <p:pic>
        <p:nvPicPr>
          <p:cNvPr id="22" name="Picture 21" descr="Icon&#10;&#10;Description automatically generated">
            <a:extLst>
              <a:ext uri="{FF2B5EF4-FFF2-40B4-BE49-F238E27FC236}">
                <a16:creationId xmlns:a16="http://schemas.microsoft.com/office/drawing/2014/main" id="{CEAC3ABB-95DE-F14A-BC1C-9848A9F308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97738" y="1863597"/>
            <a:ext cx="1520364" cy="1520364"/>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7490996E-BC58-2CA5-72A8-3FD0FAC9D8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27879" y="2029803"/>
            <a:ext cx="1187952" cy="1187952"/>
          </a:xfrm>
          <a:prstGeom prst="rect">
            <a:avLst/>
          </a:prstGeom>
        </p:spPr>
      </p:pic>
      <p:pic>
        <p:nvPicPr>
          <p:cNvPr id="13" name="Picture 12" descr="A picture containing vessel&#10;&#10;Description automatically generated">
            <a:extLst>
              <a:ext uri="{FF2B5EF4-FFF2-40B4-BE49-F238E27FC236}">
                <a16:creationId xmlns:a16="http://schemas.microsoft.com/office/drawing/2014/main" id="{E235F2A1-6EE7-516F-ED0E-CD890973BE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27512" y="2301129"/>
            <a:ext cx="826363" cy="811902"/>
          </a:xfrm>
          <a:prstGeom prst="rect">
            <a:avLst/>
          </a:prstGeom>
        </p:spPr>
      </p:pic>
      <p:pic>
        <p:nvPicPr>
          <p:cNvPr id="16" name="Picture 15" descr="A picture containing icon&#10;&#10;Description automatically generated">
            <a:extLst>
              <a:ext uri="{FF2B5EF4-FFF2-40B4-BE49-F238E27FC236}">
                <a16:creationId xmlns:a16="http://schemas.microsoft.com/office/drawing/2014/main" id="{4B1A617D-94B5-A831-B3C4-5C0F6C7312F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36340" y="2031024"/>
            <a:ext cx="894136" cy="1223010"/>
          </a:xfrm>
          <a:prstGeom prst="rect">
            <a:avLst/>
          </a:prstGeom>
        </p:spPr>
      </p:pic>
      <p:pic>
        <p:nvPicPr>
          <p:cNvPr id="19" name="Picture 18" descr="Icon&#10;&#10;Description automatically generated">
            <a:extLst>
              <a:ext uri="{FF2B5EF4-FFF2-40B4-BE49-F238E27FC236}">
                <a16:creationId xmlns:a16="http://schemas.microsoft.com/office/drawing/2014/main" id="{0BE7F824-0997-FD9D-E110-DECC047369A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99992" y="2213943"/>
            <a:ext cx="803809" cy="890167"/>
          </a:xfrm>
          <a:prstGeom prst="rect">
            <a:avLst/>
          </a:prstGeom>
        </p:spPr>
      </p:pic>
    </p:spTree>
    <p:extLst>
      <p:ext uri="{BB962C8B-B14F-4D97-AF65-F5344CB8AC3E}">
        <p14:creationId xmlns:p14="http://schemas.microsoft.com/office/powerpoint/2010/main" val="1260118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16"/>
                                        </p:tgtEl>
                                      </p:cBhvr>
                                      <p:by x="150000" y="150000"/>
                                    </p:animScale>
                                  </p:childTnLst>
                                </p:cTn>
                              </p:par>
                              <p:par>
                                <p:cTn id="7" presetID="6" presetClass="emph" presetSubtype="0" fill="hold" grpId="0" nodeType="withEffect">
                                  <p:stCondLst>
                                    <p:cond delay="0"/>
                                  </p:stCondLst>
                                  <p:childTnLst>
                                    <p:animScale>
                                      <p:cBhvr>
                                        <p:cTn id="8" dur="2000" fill="hold"/>
                                        <p:tgtEl>
                                          <p:spTgt spid="2"/>
                                        </p:tgtEl>
                                      </p:cBhvr>
                                      <p:by x="150000" y="150000"/>
                                    </p:animScale>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6" presetClass="emph" presetSubtype="0" fill="hold" nodeType="withEffect">
                                  <p:stCondLst>
                                    <p:cond delay="0"/>
                                  </p:stCondLst>
                                  <p:childTnLst>
                                    <p:animScale>
                                      <p:cBhvr>
                                        <p:cTn id="14" dur="2000" fill="hold"/>
                                        <p:tgtEl>
                                          <p:spTgt spid="22"/>
                                        </p:tgtEl>
                                      </p:cBhvr>
                                      <p:by x="150000" y="150000"/>
                                    </p:animScale>
                                  </p:childTnLst>
                                </p:cTn>
                              </p:par>
                              <p:par>
                                <p:cTn id="15" presetID="6" presetClass="emph" presetSubtype="0" fill="hold" nodeType="withEffect">
                                  <p:stCondLst>
                                    <p:cond delay="0"/>
                                  </p:stCondLst>
                                  <p:childTnLst>
                                    <p:animScale>
                                      <p:cBhvr>
                                        <p:cTn id="16" dur="2000" fill="hold"/>
                                        <p:tgtEl>
                                          <p:spTgt spid="16"/>
                                        </p:tgtEl>
                                      </p:cBhvr>
                                      <p:by x="50000" y="50000"/>
                                    </p:animScale>
                                  </p:childTnLst>
                                </p:cTn>
                              </p:par>
                              <p:par>
                                <p:cTn id="17" presetID="6" presetClass="emph" presetSubtype="0" fill="hold" grpId="1" nodeType="withEffect">
                                  <p:stCondLst>
                                    <p:cond delay="0"/>
                                  </p:stCondLst>
                                  <p:childTnLst>
                                    <p:animScale>
                                      <p:cBhvr>
                                        <p:cTn id="18" dur="2000" fill="hold"/>
                                        <p:tgtEl>
                                          <p:spTgt spid="2"/>
                                        </p:tgtEl>
                                      </p:cBhvr>
                                      <p:by x="50000" y="50000"/>
                                    </p:animScale>
                                  </p:childTnLst>
                                </p:cTn>
                              </p:par>
                              <p:par>
                                <p:cTn id="19" presetID="9" presetClass="emph" presetSubtype="0" nodeType="withEffect">
                                  <p:stCondLst>
                                    <p:cond delay="0"/>
                                  </p:stCondLst>
                                  <p:childTnLst>
                                    <p:set>
                                      <p:cBhvr>
                                        <p:cTn id="20" dur="indefinite"/>
                                        <p:tgtEl>
                                          <p:spTgt spid="16"/>
                                        </p:tgtEl>
                                        <p:attrNameLst>
                                          <p:attrName>style.opacity</p:attrName>
                                        </p:attrNameLst>
                                      </p:cBhvr>
                                      <p:to>
                                        <p:strVal val="0.5"/>
                                      </p:to>
                                    </p:set>
                                    <p:animEffect filter="image" prLst="opacity: 0.5">
                                      <p:cBhvr rctx="IE">
                                        <p:cTn id="21" dur="indefinite"/>
                                        <p:tgtEl>
                                          <p:spTgt spid="16"/>
                                        </p:tgtEl>
                                      </p:cBhvr>
                                    </p:animEffect>
                                  </p:childTnLst>
                                </p:cTn>
                              </p:par>
                              <p:par>
                                <p:cTn id="22" presetID="9" presetClass="emph" presetSubtype="0" grpId="2" nodeType="withEffect">
                                  <p:stCondLst>
                                    <p:cond delay="0"/>
                                  </p:stCondLst>
                                  <p:childTnLst>
                                    <p:set>
                                      <p:cBhvr>
                                        <p:cTn id="23" dur="indefinite"/>
                                        <p:tgtEl>
                                          <p:spTgt spid="2"/>
                                        </p:tgtEl>
                                        <p:attrNameLst>
                                          <p:attrName>style.opacity</p:attrName>
                                        </p:attrNameLst>
                                      </p:cBhvr>
                                      <p:to>
                                        <p:strVal val="0.5"/>
                                      </p:to>
                                    </p:set>
                                    <p:animEffect filter="image" prLst="opacity: 0.5">
                                      <p:cBhvr rctx="IE">
                                        <p:cTn id="24" dur="indefinite"/>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childTnLst>
                                </p:cTn>
                              </p:par>
                              <p:par>
                                <p:cTn id="31" presetID="6" presetClass="emph" presetSubtype="0" fill="hold" nodeType="withEffect">
                                  <p:stCondLst>
                                    <p:cond delay="0"/>
                                  </p:stCondLst>
                                  <p:childTnLst>
                                    <p:animScale>
                                      <p:cBhvr>
                                        <p:cTn id="32" dur="2000" fill="hold"/>
                                        <p:tgtEl>
                                          <p:spTgt spid="12"/>
                                        </p:tgtEl>
                                      </p:cBhvr>
                                      <p:by x="150000" y="150000"/>
                                    </p:animScale>
                                  </p:childTnLst>
                                </p:cTn>
                              </p:par>
                              <p:par>
                                <p:cTn id="33" presetID="6" presetClass="emph" presetSubtype="0" fill="hold" grpId="1" nodeType="withEffect">
                                  <p:stCondLst>
                                    <p:cond delay="0"/>
                                  </p:stCondLst>
                                  <p:childTnLst>
                                    <p:animScale>
                                      <p:cBhvr>
                                        <p:cTn id="34" dur="2000" fill="hold"/>
                                        <p:tgtEl>
                                          <p:spTgt spid="4"/>
                                        </p:tgtEl>
                                      </p:cBhvr>
                                      <p:by x="150000" y="150000"/>
                                    </p:animScale>
                                  </p:childTnLst>
                                </p:cTn>
                              </p:par>
                              <p:par>
                                <p:cTn id="35" presetID="6" presetClass="emph" presetSubtype="0" fill="hold" nodeType="withEffect">
                                  <p:stCondLst>
                                    <p:cond delay="0"/>
                                  </p:stCondLst>
                                  <p:childTnLst>
                                    <p:animScale>
                                      <p:cBhvr>
                                        <p:cTn id="36" dur="2000" fill="hold"/>
                                        <p:tgtEl>
                                          <p:spTgt spid="22"/>
                                        </p:tgtEl>
                                      </p:cBhvr>
                                      <p:by x="50000" y="50000"/>
                                    </p:animScale>
                                  </p:childTnLst>
                                </p:cTn>
                              </p:par>
                              <p:par>
                                <p:cTn id="37" presetID="9" presetClass="emph" presetSubtype="0" nodeType="withEffect">
                                  <p:stCondLst>
                                    <p:cond delay="0"/>
                                  </p:stCondLst>
                                  <p:childTnLst>
                                    <p:set>
                                      <p:cBhvr>
                                        <p:cTn id="38" dur="indefinite"/>
                                        <p:tgtEl>
                                          <p:spTgt spid="22"/>
                                        </p:tgtEl>
                                        <p:attrNameLst>
                                          <p:attrName>style.opacity</p:attrName>
                                        </p:attrNameLst>
                                      </p:cBhvr>
                                      <p:to>
                                        <p:strVal val="0.5"/>
                                      </p:to>
                                    </p:set>
                                    <p:animEffect filter="image" prLst="opacity: 0.5">
                                      <p:cBhvr rctx="IE">
                                        <p:cTn id="39" dur="indefinite"/>
                                        <p:tgtEl>
                                          <p:spTgt spid="22"/>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9"/>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10"/>
                                        </p:tgtEl>
                                        <p:attrNameLst>
                                          <p:attrName>style.visibility</p:attrName>
                                        </p:attrNameLst>
                                      </p:cBhvr>
                                      <p:to>
                                        <p:strVal val="visible"/>
                                      </p:to>
                                    </p:set>
                                  </p:childTnLst>
                                </p:cTn>
                              </p:par>
                              <p:par>
                                <p:cTn id="46" presetID="6" presetClass="emph" presetSubtype="0" fill="hold" nodeType="withEffect">
                                  <p:stCondLst>
                                    <p:cond delay="0"/>
                                  </p:stCondLst>
                                  <p:childTnLst>
                                    <p:animScale>
                                      <p:cBhvr>
                                        <p:cTn id="47" dur="2000" fill="hold"/>
                                        <p:tgtEl>
                                          <p:spTgt spid="19"/>
                                        </p:tgtEl>
                                      </p:cBhvr>
                                      <p:by x="150000" y="150000"/>
                                    </p:animScale>
                                  </p:childTnLst>
                                </p:cTn>
                              </p:par>
                              <p:par>
                                <p:cTn id="48" presetID="6" presetClass="emph" presetSubtype="0" fill="hold" grpId="1" nodeType="withEffect">
                                  <p:stCondLst>
                                    <p:cond delay="0"/>
                                  </p:stCondLst>
                                  <p:childTnLst>
                                    <p:animScale>
                                      <p:cBhvr>
                                        <p:cTn id="49" dur="2000" fill="hold"/>
                                        <p:tgtEl>
                                          <p:spTgt spid="10"/>
                                        </p:tgtEl>
                                      </p:cBhvr>
                                      <p:by x="150000" y="150000"/>
                                    </p:animScale>
                                  </p:childTnLst>
                                </p:cTn>
                              </p:par>
                              <p:par>
                                <p:cTn id="50" presetID="6" presetClass="emph" presetSubtype="0" fill="hold" nodeType="withEffect">
                                  <p:stCondLst>
                                    <p:cond delay="0"/>
                                  </p:stCondLst>
                                  <p:childTnLst>
                                    <p:animScale>
                                      <p:cBhvr>
                                        <p:cTn id="51" dur="2000" fill="hold"/>
                                        <p:tgtEl>
                                          <p:spTgt spid="12"/>
                                        </p:tgtEl>
                                      </p:cBhvr>
                                      <p:by x="50000" y="50000"/>
                                    </p:animScale>
                                  </p:childTnLst>
                                </p:cTn>
                              </p:par>
                              <p:par>
                                <p:cTn id="52" presetID="6" presetClass="emph" presetSubtype="0" fill="hold" grpId="2" nodeType="withEffect">
                                  <p:stCondLst>
                                    <p:cond delay="0"/>
                                  </p:stCondLst>
                                  <p:childTnLst>
                                    <p:animScale>
                                      <p:cBhvr>
                                        <p:cTn id="53" dur="2000" fill="hold"/>
                                        <p:tgtEl>
                                          <p:spTgt spid="4"/>
                                        </p:tgtEl>
                                      </p:cBhvr>
                                      <p:by x="50000" y="50000"/>
                                    </p:animScale>
                                  </p:childTnLst>
                                </p:cTn>
                              </p:par>
                              <p:par>
                                <p:cTn id="54" presetID="9" presetClass="emph" presetSubtype="0" nodeType="withEffect">
                                  <p:stCondLst>
                                    <p:cond delay="0"/>
                                  </p:stCondLst>
                                  <p:childTnLst>
                                    <p:set>
                                      <p:cBhvr>
                                        <p:cTn id="55" dur="indefinite"/>
                                        <p:tgtEl>
                                          <p:spTgt spid="12"/>
                                        </p:tgtEl>
                                        <p:attrNameLst>
                                          <p:attrName>style.opacity</p:attrName>
                                        </p:attrNameLst>
                                      </p:cBhvr>
                                      <p:to>
                                        <p:strVal val="0.5"/>
                                      </p:to>
                                    </p:set>
                                    <p:animEffect filter="image" prLst="opacity: 0.5">
                                      <p:cBhvr rctx="IE">
                                        <p:cTn id="56" dur="indefinite"/>
                                        <p:tgtEl>
                                          <p:spTgt spid="12"/>
                                        </p:tgtEl>
                                      </p:cBhvr>
                                    </p:animEffect>
                                  </p:childTnLst>
                                </p:cTn>
                              </p:par>
                              <p:par>
                                <p:cTn id="57" presetID="9" presetClass="emph" presetSubtype="0" grpId="3" nodeType="withEffect">
                                  <p:stCondLst>
                                    <p:cond delay="0"/>
                                  </p:stCondLst>
                                  <p:childTnLst>
                                    <p:set>
                                      <p:cBhvr>
                                        <p:cTn id="58" dur="indefinite"/>
                                        <p:tgtEl>
                                          <p:spTgt spid="4"/>
                                        </p:tgtEl>
                                        <p:attrNameLst>
                                          <p:attrName>style.opacity</p:attrName>
                                        </p:attrNameLst>
                                      </p:cBhvr>
                                      <p:to>
                                        <p:strVal val="0.5"/>
                                      </p:to>
                                    </p:set>
                                    <p:animEffect filter="image" prLst="opacity: 0.5">
                                      <p:cBhvr rctx="IE">
                                        <p:cTn id="59" dur="indefinite"/>
                                        <p:tgtEl>
                                          <p:spTgt spid="4"/>
                                        </p:tgtEl>
                                      </p:cBhvr>
                                    </p:animEffec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13"/>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5"/>
                                        </p:tgtEl>
                                        <p:attrNameLst>
                                          <p:attrName>style.visibility</p:attrName>
                                        </p:attrNameLst>
                                      </p:cBhvr>
                                      <p:to>
                                        <p:strVal val="visible"/>
                                      </p:to>
                                    </p:set>
                                  </p:childTnLst>
                                </p:cTn>
                              </p:par>
                              <p:par>
                                <p:cTn id="66" presetID="6" presetClass="emph" presetSubtype="0" fill="hold" nodeType="withEffect">
                                  <p:stCondLst>
                                    <p:cond delay="0"/>
                                  </p:stCondLst>
                                  <p:childTnLst>
                                    <p:animScale>
                                      <p:cBhvr>
                                        <p:cTn id="67" dur="2000" fill="hold"/>
                                        <p:tgtEl>
                                          <p:spTgt spid="13"/>
                                        </p:tgtEl>
                                      </p:cBhvr>
                                      <p:by x="150000" y="150000"/>
                                    </p:animScale>
                                  </p:childTnLst>
                                </p:cTn>
                              </p:par>
                              <p:par>
                                <p:cTn id="68" presetID="6" presetClass="emph" presetSubtype="0" fill="hold" grpId="1" nodeType="withEffect">
                                  <p:stCondLst>
                                    <p:cond delay="0"/>
                                  </p:stCondLst>
                                  <p:childTnLst>
                                    <p:animScale>
                                      <p:cBhvr>
                                        <p:cTn id="69" dur="2000" fill="hold"/>
                                        <p:tgtEl>
                                          <p:spTgt spid="5"/>
                                        </p:tgtEl>
                                      </p:cBhvr>
                                      <p:by x="150000" y="150000"/>
                                    </p:animScale>
                                  </p:childTnLst>
                                </p:cTn>
                              </p:par>
                              <p:par>
                                <p:cTn id="70" presetID="6" presetClass="emph" presetSubtype="0" fill="hold" nodeType="withEffect">
                                  <p:stCondLst>
                                    <p:cond delay="0"/>
                                  </p:stCondLst>
                                  <p:childTnLst>
                                    <p:animScale>
                                      <p:cBhvr>
                                        <p:cTn id="71" dur="2000" fill="hold"/>
                                        <p:tgtEl>
                                          <p:spTgt spid="19"/>
                                        </p:tgtEl>
                                      </p:cBhvr>
                                      <p:by x="50000" y="50000"/>
                                    </p:animScale>
                                  </p:childTnLst>
                                </p:cTn>
                              </p:par>
                              <p:par>
                                <p:cTn id="72" presetID="6" presetClass="emph" presetSubtype="0" fill="hold" grpId="2" nodeType="withEffect">
                                  <p:stCondLst>
                                    <p:cond delay="0"/>
                                  </p:stCondLst>
                                  <p:childTnLst>
                                    <p:animScale>
                                      <p:cBhvr>
                                        <p:cTn id="73" dur="2000" fill="hold"/>
                                        <p:tgtEl>
                                          <p:spTgt spid="10"/>
                                        </p:tgtEl>
                                      </p:cBhvr>
                                      <p:by x="50000" y="50000"/>
                                    </p:animScale>
                                  </p:childTnLst>
                                </p:cTn>
                              </p:par>
                              <p:par>
                                <p:cTn id="74" presetID="9" presetClass="emph" presetSubtype="0" nodeType="withEffect">
                                  <p:stCondLst>
                                    <p:cond delay="0"/>
                                  </p:stCondLst>
                                  <p:childTnLst>
                                    <p:set>
                                      <p:cBhvr>
                                        <p:cTn id="75" dur="indefinite"/>
                                        <p:tgtEl>
                                          <p:spTgt spid="19"/>
                                        </p:tgtEl>
                                        <p:attrNameLst>
                                          <p:attrName>style.opacity</p:attrName>
                                        </p:attrNameLst>
                                      </p:cBhvr>
                                      <p:to>
                                        <p:strVal val="0.5"/>
                                      </p:to>
                                    </p:set>
                                    <p:animEffect filter="image" prLst="opacity: 0.5">
                                      <p:cBhvr rctx="IE">
                                        <p:cTn id="76" dur="indefinite"/>
                                        <p:tgtEl>
                                          <p:spTgt spid="19"/>
                                        </p:tgtEl>
                                      </p:cBhvr>
                                    </p:animEffect>
                                  </p:childTnLst>
                                </p:cTn>
                              </p:par>
                              <p:par>
                                <p:cTn id="77" presetID="9" presetClass="emph" presetSubtype="0" grpId="3" nodeType="withEffect">
                                  <p:stCondLst>
                                    <p:cond delay="0"/>
                                  </p:stCondLst>
                                  <p:childTnLst>
                                    <p:set>
                                      <p:cBhvr>
                                        <p:cTn id="78" dur="indefinite"/>
                                        <p:tgtEl>
                                          <p:spTgt spid="10"/>
                                        </p:tgtEl>
                                        <p:attrNameLst>
                                          <p:attrName>style.opacity</p:attrName>
                                        </p:attrNameLst>
                                      </p:cBhvr>
                                      <p:to>
                                        <p:strVal val="0.5"/>
                                      </p:to>
                                    </p:set>
                                    <p:animEffect filter="image" prLst="opacity: 0.5">
                                      <p:cBhvr rctx="IE">
                                        <p:cTn id="79" dur="indefinite"/>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2" grpId="2" animBg="1"/>
      <p:bldP spid="4" grpId="0" animBg="1"/>
      <p:bldP spid="4" grpId="1" animBg="1"/>
      <p:bldP spid="4" grpId="2" animBg="1"/>
      <p:bldP spid="4" grpId="3" animBg="1"/>
      <p:bldP spid="5" grpId="0" animBg="1"/>
      <p:bldP spid="5" grpId="1" animBg="1"/>
      <p:bldP spid="10" grpId="0" animBg="1"/>
      <p:bldP spid="10" grpId="1" animBg="1"/>
      <p:bldP spid="10" grpId="2" animBg="1"/>
      <p:bldP spid="10" grpId="3"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CEDD7"/>
        </a:solidFill>
        <a:effectLst/>
      </p:bgPr>
    </p:bg>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93056470-A55A-836A-292C-673319379E74}"/>
              </a:ext>
            </a:extLst>
          </p:cNvPr>
          <p:cNvPicPr>
            <a:picLocks noGrp="1" noChangeAspect="1"/>
          </p:cNvPicPr>
          <p:nvPr>
            <p:ph type="pic" idx="2"/>
          </p:nvPr>
        </p:nvPicPr>
        <p:blipFill>
          <a:blip r:embed="rId3" cstate="print">
            <a:extLst>
              <a:ext uri="{28A0092B-C50C-407E-A947-70E740481C1C}">
                <a14:useLocalDpi xmlns:a14="http://schemas.microsoft.com/office/drawing/2010/main" val="0"/>
              </a:ext>
            </a:extLst>
          </a:blip>
          <a:srcRect t="7864" b="7864"/>
          <a:stretch/>
        </p:blipFill>
        <p:spPr/>
      </p:pic>
      <p:pic>
        <p:nvPicPr>
          <p:cNvPr id="2" name="Picture 1" descr="A picture containing text&#10;&#10;Description automatically generated">
            <a:extLst>
              <a:ext uri="{FF2B5EF4-FFF2-40B4-BE49-F238E27FC236}">
                <a16:creationId xmlns:a16="http://schemas.microsoft.com/office/drawing/2014/main" id="{83F59C29-4D0D-1C2D-46CD-A9C9540279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07060" y="228599"/>
            <a:ext cx="983875" cy="983875"/>
          </a:xfrm>
          <a:prstGeom prst="rect">
            <a:avLst/>
          </a:prstGeom>
        </p:spPr>
      </p:pic>
      <p:sp>
        <p:nvSpPr>
          <p:cNvPr id="4" name="Title 3">
            <a:extLst>
              <a:ext uri="{FF2B5EF4-FFF2-40B4-BE49-F238E27FC236}">
                <a16:creationId xmlns:a16="http://schemas.microsoft.com/office/drawing/2014/main" id="{8AB47D47-E80F-BFDC-23F2-195CEE19924D}"/>
              </a:ext>
            </a:extLst>
          </p:cNvPr>
          <p:cNvSpPr txBox="1">
            <a:spLocks/>
          </p:cNvSpPr>
          <p:nvPr/>
        </p:nvSpPr>
        <p:spPr>
          <a:xfrm>
            <a:off x="135225" y="-265502"/>
            <a:ext cx="11638519" cy="1289072"/>
          </a:xfrm>
          <a:prstGeom prst="rect">
            <a:avLst/>
          </a:prstGeom>
        </p:spPr>
        <p:txBody>
          <a:bodyPr anchor="b"/>
          <a:lstStyle>
            <a:lvl1pPr algn="l" defTabSz="914400" rtl="0" eaLnBrk="1" latinLnBrk="0" hangingPunct="1">
              <a:lnSpc>
                <a:spcPct val="90000"/>
              </a:lnSpc>
              <a:spcBef>
                <a:spcPct val="0"/>
              </a:spcBef>
              <a:buNone/>
              <a:defRPr lang="nb-NO" sz="4400" b="1" kern="1200" smtClean="0">
                <a:solidFill>
                  <a:schemeClr val="tx1"/>
                </a:solidFill>
                <a:latin typeface="DIN Next LT Pro Bold"/>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3200" b="0" i="0" u="none" strike="noStrike" kern="1200" cap="none" spc="0" normalizeH="0" baseline="0" noProof="0">
              <a:ln>
                <a:noFill/>
              </a:ln>
              <a:solidFill>
                <a:schemeClr val="bg1"/>
              </a:solidFill>
              <a:effectLst/>
              <a:uLnTx/>
              <a:uFillTx/>
              <a:latin typeface="Verdana Pro Semibold" panose="020B0704030504040204" pitchFamily="34" charset="0"/>
              <a:ea typeface="+mj-ea"/>
              <a:cs typeface="+mj-cs"/>
              <a:sym typeface="Verdana"/>
            </a:endParaRPr>
          </a:p>
        </p:txBody>
      </p:sp>
    </p:spTree>
    <p:extLst>
      <p:ext uri="{BB962C8B-B14F-4D97-AF65-F5344CB8AC3E}">
        <p14:creationId xmlns:p14="http://schemas.microsoft.com/office/powerpoint/2010/main" val="25981700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libanon film">
            <a:hlinkClick r:id="" action="ppaction://media"/>
            <a:extLst>
              <a:ext uri="{FF2B5EF4-FFF2-40B4-BE49-F238E27FC236}">
                <a16:creationId xmlns:a16="http://schemas.microsoft.com/office/drawing/2014/main" id="{BD1D36A7-B332-F19F-37DF-720F58997985}"/>
              </a:ext>
            </a:extLst>
          </p:cNvPr>
          <p:cNvPicPr>
            <a:picLocks noGrp="1" noChangeAspect="1"/>
          </p:cNvPicPr>
          <p:nvPr>
            <p:ph type="media" sz="quarter" idx="4294967295"/>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6E6F5F5D-DD15-4768-1C28-0297D1E4A8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88300" y="2706302"/>
            <a:ext cx="2014291" cy="1848278"/>
          </a:xfrm>
          <a:prstGeom prst="rect">
            <a:avLst/>
          </a:prstGeom>
        </p:spPr>
      </p:pic>
    </p:spTree>
    <p:extLst>
      <p:ext uri="{BB962C8B-B14F-4D97-AF65-F5344CB8AC3E}">
        <p14:creationId xmlns:p14="http://schemas.microsoft.com/office/powerpoint/2010/main" val="2084801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mediacall" presetSubtype="0" fill="hold" nodeType="withEffect">
                                  <p:stCondLst>
                                    <p:cond delay="1000"/>
                                  </p:stCondLst>
                                  <p:childTnLst>
                                    <p:cmd type="call" cmd="playFrom(0.0)">
                                      <p:cBhvr>
                                        <p:cTn id="8" dur="22442" fill="hold"/>
                                        <p:tgtEl>
                                          <p:spTgt spid="4"/>
                                        </p:tgtEl>
                                      </p:cBhvr>
                                    </p:cmd>
                                  </p:childTnLst>
                                </p:cTn>
                              </p:par>
                              <p:par>
                                <p:cTn id="9" presetID="10" presetClass="exit" presetSubtype="0" fill="hold" nodeType="withEffect">
                                  <p:stCondLst>
                                    <p:cond delay="0"/>
                                  </p:stCondLst>
                                  <p:childTnLst>
                                    <p:animEffect transition="out" filter="fade">
                                      <p:cBhvr>
                                        <p:cTn id="10" dur="5100"/>
                                        <p:tgtEl>
                                          <p:spTgt spid="3"/>
                                        </p:tgtEl>
                                      </p:cBhvr>
                                    </p:animEffect>
                                    <p:set>
                                      <p:cBhvr>
                                        <p:cTn id="11" dur="1" fill="hold">
                                          <p:stCondLst>
                                            <p:cond delay="50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2" fill="hold" display="0">
                  <p:stCondLst>
                    <p:cond delay="indefinite"/>
                  </p:stCondLst>
                </p:cTn>
                <p:tgtEl>
                  <p:spTgt spid="4"/>
                </p:tgtEl>
              </p:cMediaNode>
            </p:video>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ack and white logo&#10;&#10;Description automatically generated">
            <a:extLst>
              <a:ext uri="{FF2B5EF4-FFF2-40B4-BE49-F238E27FC236}">
                <a16:creationId xmlns:a16="http://schemas.microsoft.com/office/drawing/2014/main" id="{163624B6-0AEB-209F-A85E-C9F6E7771C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58400" y="6320774"/>
            <a:ext cx="1541929" cy="275081"/>
          </a:xfrm>
          <a:prstGeom prst="rect">
            <a:avLst/>
          </a:prstGeom>
        </p:spPr>
      </p:pic>
      <p:pic>
        <p:nvPicPr>
          <p:cNvPr id="13" name="Picture Placeholder 12">
            <a:extLst>
              <a:ext uri="{FF2B5EF4-FFF2-40B4-BE49-F238E27FC236}">
                <a16:creationId xmlns:a16="http://schemas.microsoft.com/office/drawing/2014/main" id="{C6D9F10D-C4F0-735E-058A-D167946CF153}"/>
              </a:ext>
            </a:extLst>
          </p:cNvPr>
          <p:cNvPicPr>
            <a:picLocks noGrp="1" noChangeAspect="1"/>
          </p:cNvPicPr>
          <p:nvPr>
            <p:ph type="pic" idx="4294967295"/>
          </p:nvPr>
        </p:nvPicPr>
        <p:blipFill>
          <a:blip r:embed="rId4" cstate="print">
            <a:extLst>
              <a:ext uri="{28A0092B-C50C-407E-A947-70E740481C1C}">
                <a14:useLocalDpi xmlns:a14="http://schemas.microsoft.com/office/drawing/2010/main" val="0"/>
              </a:ext>
            </a:extLst>
          </a:blip>
          <a:srcRect t="7864" b="7864"/>
          <a:stretch/>
        </p:blipFill>
        <p:spPr>
          <a:xfrm>
            <a:off x="0" y="0"/>
            <a:ext cx="12192000" cy="6858000"/>
          </a:xfrm>
          <a:prstGeom prst="rect">
            <a:avLst/>
          </a:prstGeom>
        </p:spPr>
      </p:pic>
      <p:pic>
        <p:nvPicPr>
          <p:cNvPr id="14" name="Picture 13" descr="A black and white logo&#10;&#10;Description automatically generated">
            <a:extLst>
              <a:ext uri="{FF2B5EF4-FFF2-40B4-BE49-F238E27FC236}">
                <a16:creationId xmlns:a16="http://schemas.microsoft.com/office/drawing/2014/main" id="{99FEE812-A7A2-03EB-DBA1-FAEC13FBBB6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58400" y="6445986"/>
            <a:ext cx="1694329" cy="302269"/>
          </a:xfrm>
          <a:prstGeom prst="rect">
            <a:avLst/>
          </a:prstGeom>
        </p:spPr>
      </p:pic>
    </p:spTree>
    <p:extLst>
      <p:ext uri="{BB962C8B-B14F-4D97-AF65-F5344CB8AC3E}">
        <p14:creationId xmlns:p14="http://schemas.microsoft.com/office/powerpoint/2010/main" val="3502470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ED3E2"/>
        </a:solidFill>
        <a:effectLst/>
      </p:bgPr>
    </p:bg>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FF590602-195B-EC48-85EA-A65D9B389854}"/>
              </a:ext>
            </a:extLst>
          </p:cNvPr>
          <p:cNvSpPr txBox="1">
            <a:spLocks/>
          </p:cNvSpPr>
          <p:nvPr/>
        </p:nvSpPr>
        <p:spPr>
          <a:xfrm>
            <a:off x="483327" y="2804334"/>
            <a:ext cx="11225346" cy="624666"/>
          </a:xfrm>
          <a:prstGeom prst="rect">
            <a:avLst/>
          </a:prstGeom>
        </p:spPr>
        <p:txBody>
          <a:bodyPr/>
          <a:lstStyle>
            <a:lvl1pPr algn="l" defTabSz="914400" rtl="0" eaLnBrk="1" latinLnBrk="0" hangingPunct="1">
              <a:lnSpc>
                <a:spcPct val="90000"/>
              </a:lnSpc>
              <a:spcBef>
                <a:spcPct val="0"/>
              </a:spcBef>
              <a:buNone/>
              <a:defRPr lang="nb-NO" sz="4400" b="1" kern="1200" smtClean="0">
                <a:solidFill>
                  <a:schemeClr val="tx1"/>
                </a:solidFill>
                <a:latin typeface="DIN Next LT Pro Bold"/>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nb-NO" sz="5400" b="0" i="0" u="none" strike="noStrike" kern="1200" cap="none" spc="0" normalizeH="0" baseline="0" noProof="0">
                <a:ln>
                  <a:noFill/>
                </a:ln>
                <a:solidFill>
                  <a:srgbClr val="5A0058"/>
                </a:solidFill>
                <a:effectLst/>
                <a:uLnTx/>
                <a:uFillTx/>
                <a:latin typeface="Verdana Pro Semibold" panose="020B0704030504040204" pitchFamily="34" charset="0"/>
                <a:ea typeface="+mj-ea"/>
                <a:cs typeface="+mj-cs"/>
              </a:rPr>
              <a:t>VIS FILM</a:t>
            </a:r>
          </a:p>
        </p:txBody>
      </p:sp>
      <p:sp>
        <p:nvSpPr>
          <p:cNvPr id="13" name="Title 2">
            <a:extLst>
              <a:ext uri="{FF2B5EF4-FFF2-40B4-BE49-F238E27FC236}">
                <a16:creationId xmlns:a16="http://schemas.microsoft.com/office/drawing/2014/main" id="{AB70D679-C245-5039-11A5-77315355F648}"/>
              </a:ext>
            </a:extLst>
          </p:cNvPr>
          <p:cNvSpPr txBox="1">
            <a:spLocks/>
          </p:cNvSpPr>
          <p:nvPr/>
        </p:nvSpPr>
        <p:spPr>
          <a:xfrm>
            <a:off x="483327" y="3620197"/>
            <a:ext cx="11225346" cy="267314"/>
          </a:xfrm>
          <a:prstGeom prst="rect">
            <a:avLst/>
          </a:prstGeom>
        </p:spPr>
        <p:txBody>
          <a:bodyPr anchor="ctr"/>
          <a:lstStyle>
            <a:lvl1pPr algn="ctr" defTabSz="914400" rtl="0" eaLnBrk="1" latinLnBrk="0" hangingPunct="1">
              <a:lnSpc>
                <a:spcPct val="90000"/>
              </a:lnSpc>
              <a:spcBef>
                <a:spcPct val="0"/>
              </a:spcBef>
              <a:buNone/>
              <a:defRPr lang="nb-NO" sz="4000" b="1" kern="1200" dirty="0">
                <a:solidFill>
                  <a:schemeClr val="bg1"/>
                </a:solidFill>
                <a:latin typeface="DIN Next LT Pro Bold" panose="020B0803020203050203" pitchFamily="34" charset="0"/>
                <a:ea typeface="+mn-ea"/>
                <a:cs typeface="+mn-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nb-NO" sz="2400" b="0" i="0" u="none" strike="noStrike" kern="1200" cap="none" spc="0" normalizeH="0" baseline="0" noProof="0">
                <a:ln>
                  <a:noFill/>
                </a:ln>
                <a:solidFill>
                  <a:srgbClr val="5A0058"/>
                </a:solidFill>
                <a:effectLst/>
                <a:uLnTx/>
                <a:uFillTx/>
                <a:latin typeface="Verdana Pro Light" panose="020B0304030504040204" pitchFamily="34" charset="0"/>
                <a:ea typeface="+mn-ea"/>
                <a:cs typeface="+mn-cs"/>
              </a:rPr>
              <a:t>«</a:t>
            </a:r>
            <a:r>
              <a:rPr lang="nb-NO" sz="2400" b="0" err="1">
                <a:solidFill>
                  <a:srgbClr val="5A0058"/>
                </a:solidFill>
                <a:latin typeface="Verdana Pro Light" panose="020B0304030504040204" pitchFamily="34" charset="0"/>
              </a:rPr>
              <a:t>Rachelle</a:t>
            </a:r>
            <a:r>
              <a:rPr kumimoji="0" lang="nb-NO" sz="2400" b="0" i="0" u="none" strike="noStrike" kern="1200" cap="none" spc="0" normalizeH="0" baseline="0" noProof="0">
                <a:ln>
                  <a:noFill/>
                </a:ln>
                <a:solidFill>
                  <a:srgbClr val="5A0058"/>
                </a:solidFill>
                <a:effectLst/>
                <a:uLnTx/>
                <a:uFillTx/>
                <a:latin typeface="Verdana Pro Light" panose="020B0304030504040204" pitchFamily="34" charset="0"/>
                <a:ea typeface="+mn-ea"/>
                <a:cs typeface="+mn-cs"/>
              </a:rPr>
              <a:t>»</a:t>
            </a:r>
          </a:p>
        </p:txBody>
      </p:sp>
    </p:spTree>
    <p:extLst>
      <p:ext uri="{BB962C8B-B14F-4D97-AF65-F5344CB8AC3E}">
        <p14:creationId xmlns:p14="http://schemas.microsoft.com/office/powerpoint/2010/main" val="2010335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NCA color">
      <a:dk1>
        <a:sysClr val="windowText" lastClr="000000"/>
      </a:dk1>
      <a:lt1>
        <a:srgbClr val="FFFFFF"/>
      </a:lt1>
      <a:dk2>
        <a:srgbClr val="5A0058"/>
      </a:dk2>
      <a:lt2>
        <a:srgbClr val="2CBDB9"/>
      </a:lt2>
      <a:accent1>
        <a:srgbClr val="5A0058"/>
      </a:accent1>
      <a:accent2>
        <a:srgbClr val="2CBDB9"/>
      </a:accent2>
      <a:accent3>
        <a:srgbClr val="F8D8A6"/>
      </a:accent3>
      <a:accent4>
        <a:srgbClr val="7DCDCB"/>
      </a:accent4>
      <a:accent5>
        <a:srgbClr val="C6E7E6"/>
      </a:accent5>
      <a:accent6>
        <a:srgbClr val="FBEDD7"/>
      </a:accent6>
      <a:hlink>
        <a:srgbClr val="D8D9D9"/>
      </a:hlink>
      <a:folHlink>
        <a:srgbClr val="E0E0DF"/>
      </a:folHlink>
    </a:clrScheme>
    <a:fontScheme name="Custom Verdana">
      <a:majorFont>
        <a:latin typeface="Calibri Light"/>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A PPT template 2019 V2 NO" id="{EE726AFA-D0D4-45AE-8C76-4CF9D3ADE4BB}" vid="{3EBA2CF2-4984-48D6-8FE1-32D35D56A179}"/>
    </a:ext>
  </a:extLst>
</a:theme>
</file>

<file path=ppt/theme/theme2.xml><?xml version="1.0" encoding="utf-8"?>
<a:theme xmlns:a="http://schemas.openxmlformats.org/drawingml/2006/main" name="2_Office Theme">
  <a:themeElements>
    <a:clrScheme name="NCA color">
      <a:dk1>
        <a:sysClr val="windowText" lastClr="000000"/>
      </a:dk1>
      <a:lt1>
        <a:srgbClr val="FFFFFF"/>
      </a:lt1>
      <a:dk2>
        <a:srgbClr val="5A0058"/>
      </a:dk2>
      <a:lt2>
        <a:srgbClr val="2CBDB9"/>
      </a:lt2>
      <a:accent1>
        <a:srgbClr val="5A0058"/>
      </a:accent1>
      <a:accent2>
        <a:srgbClr val="2CBDB9"/>
      </a:accent2>
      <a:accent3>
        <a:srgbClr val="F8D8A6"/>
      </a:accent3>
      <a:accent4>
        <a:srgbClr val="7DCDCB"/>
      </a:accent4>
      <a:accent5>
        <a:srgbClr val="C6E7E6"/>
      </a:accent5>
      <a:accent6>
        <a:srgbClr val="FBEDD7"/>
      </a:accent6>
      <a:hlink>
        <a:srgbClr val="D8D9D9"/>
      </a:hlink>
      <a:folHlink>
        <a:srgbClr val="E0E0DF"/>
      </a:folHlink>
    </a:clrScheme>
    <a:fontScheme name="Custom Verdana">
      <a:majorFont>
        <a:latin typeface="Calibri Light"/>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NCA color">
      <a:dk1>
        <a:srgbClr val="000000"/>
      </a:dk1>
      <a:lt1>
        <a:srgbClr val="FFFFFF"/>
      </a:lt1>
      <a:dk2>
        <a:srgbClr val="5A0058"/>
      </a:dk2>
      <a:lt2>
        <a:srgbClr val="2CBDB9"/>
      </a:lt2>
      <a:accent1>
        <a:srgbClr val="5A0058"/>
      </a:accent1>
      <a:accent2>
        <a:srgbClr val="2CBDB9"/>
      </a:accent2>
      <a:accent3>
        <a:srgbClr val="F8D8A6"/>
      </a:accent3>
      <a:accent4>
        <a:srgbClr val="7DCDCB"/>
      </a:accent4>
      <a:accent5>
        <a:srgbClr val="C6E7E6"/>
      </a:accent5>
      <a:accent6>
        <a:srgbClr val="FBEDD7"/>
      </a:accent6>
      <a:hlink>
        <a:srgbClr val="D8D9D9"/>
      </a:hlink>
      <a:folHlink>
        <a:srgbClr val="E0E0D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324e4b01-8960-40bf-85a9-80a6ad71d602" xsi:nil="true"/>
    <lcf76f155ced4ddcb4097134ff3c332f xmlns="705702eb-37c3-41bc-8198-3ebe101c3071">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A3253432D329B40888F2E61582225CD" ma:contentTypeVersion="18" ma:contentTypeDescription="Create a new document." ma:contentTypeScope="" ma:versionID="92f690a4c1633bd3cc1e9d8266d047b7">
  <xsd:schema xmlns:xsd="http://www.w3.org/2001/XMLSchema" xmlns:xs="http://www.w3.org/2001/XMLSchema" xmlns:p="http://schemas.microsoft.com/office/2006/metadata/properties" xmlns:ns2="705702eb-37c3-41bc-8198-3ebe101c3071" xmlns:ns3="324e4b01-8960-40bf-85a9-80a6ad71d602" targetNamespace="http://schemas.microsoft.com/office/2006/metadata/properties" ma:root="true" ma:fieldsID="33f1e0ed58afcf7f6507d8ce358726da" ns2:_="" ns3:_="">
    <xsd:import namespace="705702eb-37c3-41bc-8198-3ebe101c3071"/>
    <xsd:import namespace="324e4b01-8960-40bf-85a9-80a6ad71d60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ServiceLocation"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05702eb-37c3-41bc-8198-3ebe101c307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9c2aa1a-90e3-4f4e-984f-01bee3202f4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24e4b01-8960-40bf-85a9-80a6ad71d602"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efada041-59b6-4e12-a188-aff8755fa985}" ma:internalName="TaxCatchAll" ma:showField="CatchAllData" ma:web="324e4b01-8960-40bf-85a9-80a6ad71d60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5D9803E-BBB2-4D2B-9274-72A279F4212D}">
  <ds:schemaRefs>
    <ds:schemaRef ds:uri="http://purl.org/dc/terms/"/>
    <ds:schemaRef ds:uri="http://schemas.microsoft.com/office/2006/documentManagement/types"/>
    <ds:schemaRef ds:uri="http://schemas.microsoft.com/office/2006/metadata/properties"/>
    <ds:schemaRef ds:uri="705702eb-37c3-41bc-8198-3ebe101c3071"/>
    <ds:schemaRef ds:uri="http://purl.org/dc/elements/1.1/"/>
    <ds:schemaRef ds:uri="http://schemas.openxmlformats.org/package/2006/metadata/core-properties"/>
    <ds:schemaRef ds:uri="http://purl.org/dc/dcmitype/"/>
    <ds:schemaRef ds:uri="http://schemas.microsoft.com/office/infopath/2007/PartnerControls"/>
    <ds:schemaRef ds:uri="324e4b01-8960-40bf-85a9-80a6ad71d602"/>
    <ds:schemaRef ds:uri="http://www.w3.org/XML/1998/namespace"/>
  </ds:schemaRefs>
</ds:datastoreItem>
</file>

<file path=customXml/itemProps2.xml><?xml version="1.0" encoding="utf-8"?>
<ds:datastoreItem xmlns:ds="http://schemas.openxmlformats.org/officeDocument/2006/customXml" ds:itemID="{2953F243-7107-4085-9BBA-EC4E39FCB99A}">
  <ds:schemaRefs>
    <ds:schemaRef ds:uri="http://schemas.microsoft.com/sharepoint/v3/contenttype/forms"/>
  </ds:schemaRefs>
</ds:datastoreItem>
</file>

<file path=customXml/itemProps3.xml><?xml version="1.0" encoding="utf-8"?>
<ds:datastoreItem xmlns:ds="http://schemas.openxmlformats.org/officeDocument/2006/customXml" ds:itemID="{00E91C89-8713-4A97-8667-863C65D4398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05702eb-37c3-41bc-8198-3ebe101c3071"/>
    <ds:schemaRef ds:uri="324e4b01-8960-40bf-85a9-80a6ad71d60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31</TotalTime>
  <Words>2941</Words>
  <Application>Microsoft Office PowerPoint</Application>
  <PresentationFormat>Widescreen</PresentationFormat>
  <Paragraphs>250</Paragraphs>
  <Slides>38</Slides>
  <Notes>38</Notes>
  <HiddenSlides>0</HiddenSlides>
  <MMClips>1</MMClips>
  <ScaleCrop>false</ScaleCrop>
  <HeadingPairs>
    <vt:vector size="6" baseType="variant">
      <vt:variant>
        <vt:lpstr>Brukte skrifter</vt:lpstr>
      </vt:variant>
      <vt:variant>
        <vt:i4>15</vt:i4>
      </vt:variant>
      <vt:variant>
        <vt:lpstr>Tema</vt:lpstr>
      </vt:variant>
      <vt:variant>
        <vt:i4>4</vt:i4>
      </vt:variant>
      <vt:variant>
        <vt:lpstr>Lysbildetitler</vt:lpstr>
      </vt:variant>
      <vt:variant>
        <vt:i4>38</vt:i4>
      </vt:variant>
    </vt:vector>
  </HeadingPairs>
  <TitlesOfParts>
    <vt:vector size="57" baseType="lpstr">
      <vt:lpstr>-apple-system</vt:lpstr>
      <vt:lpstr>Arial</vt:lpstr>
      <vt:lpstr>Calibri</vt:lpstr>
      <vt:lpstr>DIN Next LT Pro</vt:lpstr>
      <vt:lpstr>DIN Next LT Pro Bold</vt:lpstr>
      <vt:lpstr>DIN Next LT Pro Light</vt:lpstr>
      <vt:lpstr>Helvetica Neue</vt:lpstr>
      <vt:lpstr>Helvetica Neue Medium</vt:lpstr>
      <vt:lpstr>Playfair Display Black</vt:lpstr>
      <vt:lpstr>Times New Roman</vt:lpstr>
      <vt:lpstr>Trebuchet MS</vt:lpstr>
      <vt:lpstr>Verdana</vt:lpstr>
      <vt:lpstr>Verdana Pro</vt:lpstr>
      <vt:lpstr>Verdana Pro Light</vt:lpstr>
      <vt:lpstr>Verdana Pro Semibold</vt:lpstr>
      <vt:lpstr>1_Office Theme</vt:lpstr>
      <vt:lpstr>2_Office Theme</vt:lpstr>
      <vt:lpstr>3_Office Theme</vt:lpstr>
      <vt:lpstr>Simple Light</vt:lpstr>
      <vt:lpstr>PowerPoint-presentasjon</vt:lpstr>
      <vt:lpstr>HÅP I EN DRÅPE VANN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Bli med å spre Verdens Beste Nyheter 30.april!</vt:lpstr>
      <vt:lpstr>PowerPoint-presentasjon</vt:lpstr>
      <vt:lpstr>PowerPoint-presentasjon</vt:lpstr>
      <vt:lpstr>PowerPoint-presentasjon</vt:lpstr>
      <vt:lpstr>PowerPoint-presentasjon</vt:lpstr>
      <vt:lpstr>PowerPoint-presentasjon</vt:lpstr>
      <vt:lpstr>I fasteaksjonen 2023  samlet XXX menighet inn   XXXX KRONER   Det tilsvarer varig tilgang til rent vann for ??? mennesker</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Ventebilde (logo)</dc:title>
  <dc:creator>Maria Liholt</dc:creator>
  <cp:lastModifiedBy>Åsne Alstad Hanto</cp:lastModifiedBy>
  <cp:revision>2</cp:revision>
  <dcterms:created xsi:type="dcterms:W3CDTF">2023-10-02T10:48:40Z</dcterms:created>
  <dcterms:modified xsi:type="dcterms:W3CDTF">2024-03-04T13:46:27Z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0x010100BA3253432D329B40888F2E61582225CD</vt:lpwstr>
  </property>
  <property fmtid="{D5CDD505-2E9C-101B-9397-08002B2CF9AE}" pid="3" name="MediaServiceImageTags">
    <vt:lpwstr/>
  </property>
</Properties>
</file>