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3"/>
  </p:notesMasterIdLst>
  <p:sldIdLst>
    <p:sldId id="256" r:id="rId5"/>
    <p:sldId id="257" r:id="rId6"/>
    <p:sldId id="258" r:id="rId7"/>
    <p:sldId id="276" r:id="rId8"/>
    <p:sldId id="261" r:id="rId9"/>
    <p:sldId id="277" r:id="rId10"/>
    <p:sldId id="278" r:id="rId11"/>
    <p:sldId id="266" r:id="rId12"/>
    <p:sldId id="285" r:id="rId13"/>
    <p:sldId id="279" r:id="rId14"/>
    <p:sldId id="268" r:id="rId15"/>
    <p:sldId id="280" r:id="rId16"/>
    <p:sldId id="272" r:id="rId17"/>
    <p:sldId id="281" r:id="rId18"/>
    <p:sldId id="282" r:id="rId19"/>
    <p:sldId id="283" r:id="rId20"/>
    <p:sldId id="284" r:id="rId21"/>
    <p:sldId id="262" r:id="rId22"/>
  </p:sldIdLst>
  <p:sldSz cx="12192000" cy="6858000"/>
  <p:notesSz cx="6858000" cy="9144000"/>
  <p:embeddedFontLst>
    <p:embeddedFont>
      <p:font typeface="DIN Next LT Pro" panose="020B0503020203050203" pitchFamily="34" charset="0"/>
      <p:regular r:id="rId24"/>
    </p:embeddedFont>
  </p:embeddedFontLst>
  <p:defaultTextStyle>
    <a:defPPr>
      <a:defRPr lang="nb-N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2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AC1639-343B-4FCC-A32F-3AA3B50AC370}" v="67" dt="2025-03-05T07:44:04.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71792" autoAdjust="0"/>
  </p:normalViewPr>
  <p:slideViewPr>
    <p:cSldViewPr snapToGrid="0">
      <p:cViewPr>
        <p:scale>
          <a:sx n="75" d="100"/>
          <a:sy n="75" d="100"/>
        </p:scale>
        <p:origin x="1152" y="162"/>
      </p:cViewPr>
      <p:guideLst>
        <p:guide orient="horz" pos="2160"/>
        <p:guide pos="3840"/>
      </p:guideLst>
    </p:cSldViewPr>
  </p:slideViewPr>
  <p:notesTextViewPr>
    <p:cViewPr>
      <p:scale>
        <a:sx n="100" d="100"/>
        <a:sy n="100" d="100"/>
      </p:scale>
      <p:origin x="0" y="0"/>
    </p:cViewPr>
  </p:notesTextViewPr>
  <p:sorterViewPr>
    <p:cViewPr>
      <p:scale>
        <a:sx n="146" d="100"/>
        <a:sy n="146" d="100"/>
      </p:scale>
      <p:origin x="0" y="0"/>
    </p:cViewPr>
  </p:sorterViewPr>
  <p:notesViewPr>
    <p:cSldViewPr snapToGrid="0">
      <p:cViewPr>
        <p:scale>
          <a:sx n="179" d="100"/>
          <a:sy n="179" d="100"/>
        </p:scale>
        <p:origin x="4354" y="-91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ne Alstad Hanto" userId="7b8f00ad-c943-425e-b77d-f4f9f2b8c9c6" providerId="ADAL" clId="{75AC1639-343B-4FCC-A32F-3AA3B50AC370}"/>
    <pc:docChg chg="undo custSel modSld">
      <pc:chgData name="Åsne Alstad Hanto" userId="7b8f00ad-c943-425e-b77d-f4f9f2b8c9c6" providerId="ADAL" clId="{75AC1639-343B-4FCC-A32F-3AA3B50AC370}" dt="2025-03-05T07:44:04.643" v="273"/>
      <pc:docMkLst>
        <pc:docMk/>
      </pc:docMkLst>
      <pc:sldChg chg="addSp delSp modSp mod">
        <pc:chgData name="Åsne Alstad Hanto" userId="7b8f00ad-c943-425e-b77d-f4f9f2b8c9c6" providerId="ADAL" clId="{75AC1639-343B-4FCC-A32F-3AA3B50AC370}" dt="2025-03-05T06:34:22.158" v="212" actId="1076"/>
        <pc:sldMkLst>
          <pc:docMk/>
          <pc:sldMk cId="0" sldId="257"/>
        </pc:sldMkLst>
        <pc:spChg chg="add mod">
          <ac:chgData name="Åsne Alstad Hanto" userId="7b8f00ad-c943-425e-b77d-f4f9f2b8c9c6" providerId="ADAL" clId="{75AC1639-343B-4FCC-A32F-3AA3B50AC370}" dt="2025-03-05T06:28:55.989" v="146"/>
          <ac:spMkLst>
            <pc:docMk/>
            <pc:sldMk cId="0" sldId="257"/>
            <ac:spMk id="2" creationId="{9D60654E-50B5-7474-D4F9-BF0C9BBB3C1D}"/>
          </ac:spMkLst>
        </pc:spChg>
        <pc:spChg chg="mod">
          <ac:chgData name="Åsne Alstad Hanto" userId="7b8f00ad-c943-425e-b77d-f4f9f2b8c9c6" providerId="ADAL" clId="{75AC1639-343B-4FCC-A32F-3AA3B50AC370}" dt="2025-03-05T06:34:22.158" v="212" actId="1076"/>
          <ac:spMkLst>
            <pc:docMk/>
            <pc:sldMk cId="0" sldId="257"/>
            <ac:spMk id="3" creationId="{D71ED886-2F07-5778-655F-8320CC8CFA8C}"/>
          </ac:spMkLst>
        </pc:spChg>
        <pc:spChg chg="del">
          <ac:chgData name="Åsne Alstad Hanto" userId="7b8f00ad-c943-425e-b77d-f4f9f2b8c9c6" providerId="ADAL" clId="{75AC1639-343B-4FCC-A32F-3AA3B50AC370}" dt="2025-03-05T06:28:55.507" v="145" actId="478"/>
          <ac:spMkLst>
            <pc:docMk/>
            <pc:sldMk cId="0" sldId="257"/>
            <ac:spMk id="5122" creationId="{8BF2F802-D7E0-C113-A364-263CDD9B514D}"/>
          </ac:spMkLst>
        </pc:spChg>
      </pc:sldChg>
      <pc:sldChg chg="addSp modSp mod">
        <pc:chgData name="Åsne Alstad Hanto" userId="7b8f00ad-c943-425e-b77d-f4f9f2b8c9c6" providerId="ADAL" clId="{75AC1639-343B-4FCC-A32F-3AA3B50AC370}" dt="2025-03-05T07:38:46.168" v="271" actId="20577"/>
        <pc:sldMkLst>
          <pc:docMk/>
          <pc:sldMk cId="0" sldId="261"/>
        </pc:sldMkLst>
        <pc:spChg chg="add mod">
          <ac:chgData name="Åsne Alstad Hanto" userId="7b8f00ad-c943-425e-b77d-f4f9f2b8c9c6" providerId="ADAL" clId="{75AC1639-343B-4FCC-A32F-3AA3B50AC370}" dt="2025-03-05T07:38:46.168" v="271" actId="20577"/>
          <ac:spMkLst>
            <pc:docMk/>
            <pc:sldMk cId="0" sldId="261"/>
            <ac:spMk id="2" creationId="{1BC638A8-F7EF-E57A-F661-D5AF688A79F0}"/>
          </ac:spMkLst>
        </pc:spChg>
        <pc:spChg chg="mod">
          <ac:chgData name="Åsne Alstad Hanto" userId="7b8f00ad-c943-425e-b77d-f4f9f2b8c9c6" providerId="ADAL" clId="{75AC1639-343B-4FCC-A32F-3AA3B50AC370}" dt="2025-03-05T06:34:07.570" v="209" actId="1076"/>
          <ac:spMkLst>
            <pc:docMk/>
            <pc:sldMk cId="0" sldId="261"/>
            <ac:spMk id="4" creationId="{0A87C662-85A7-68FD-E545-644A5DBE1419}"/>
          </ac:spMkLst>
        </pc:spChg>
      </pc:sldChg>
      <pc:sldChg chg="modSp mod">
        <pc:chgData name="Åsne Alstad Hanto" userId="7b8f00ad-c943-425e-b77d-f4f9f2b8c9c6" providerId="ADAL" clId="{75AC1639-343B-4FCC-A32F-3AA3B50AC370}" dt="2025-03-05T06:37:45.418" v="259" actId="1076"/>
        <pc:sldMkLst>
          <pc:docMk/>
          <pc:sldMk cId="0" sldId="262"/>
        </pc:sldMkLst>
        <pc:spChg chg="mod">
          <ac:chgData name="Åsne Alstad Hanto" userId="7b8f00ad-c943-425e-b77d-f4f9f2b8c9c6" providerId="ADAL" clId="{75AC1639-343B-4FCC-A32F-3AA3B50AC370}" dt="2025-03-05T06:21:57.449" v="88" actId="1076"/>
          <ac:spMkLst>
            <pc:docMk/>
            <pc:sldMk cId="0" sldId="262"/>
            <ac:spMk id="6" creationId="{1320C7D8-99A8-6CCA-8D42-C886E7DD95E0}"/>
          </ac:spMkLst>
        </pc:spChg>
        <pc:spChg chg="mod">
          <ac:chgData name="Åsne Alstad Hanto" userId="7b8f00ad-c943-425e-b77d-f4f9f2b8c9c6" providerId="ADAL" clId="{75AC1639-343B-4FCC-A32F-3AA3B50AC370}" dt="2025-03-05T06:37:40.796" v="258" actId="1076"/>
          <ac:spMkLst>
            <pc:docMk/>
            <pc:sldMk cId="0" sldId="262"/>
            <ac:spMk id="28674" creationId="{8884C5D3-C486-17A5-361A-7D58CBDA304C}"/>
          </ac:spMkLst>
        </pc:spChg>
        <pc:spChg chg="mod">
          <ac:chgData name="Åsne Alstad Hanto" userId="7b8f00ad-c943-425e-b77d-f4f9f2b8c9c6" providerId="ADAL" clId="{75AC1639-343B-4FCC-A32F-3AA3B50AC370}" dt="2025-03-05T06:37:17.224" v="252" actId="1076"/>
          <ac:spMkLst>
            <pc:docMk/>
            <pc:sldMk cId="0" sldId="262"/>
            <ac:spMk id="28675" creationId="{13F2D19F-DB6A-D3D2-16A3-79B7D9182D8B}"/>
          </ac:spMkLst>
        </pc:spChg>
        <pc:spChg chg="mod">
          <ac:chgData name="Åsne Alstad Hanto" userId="7b8f00ad-c943-425e-b77d-f4f9f2b8c9c6" providerId="ADAL" clId="{75AC1639-343B-4FCC-A32F-3AA3B50AC370}" dt="2025-03-05T06:37:45.418" v="259" actId="1076"/>
          <ac:spMkLst>
            <pc:docMk/>
            <pc:sldMk cId="0" sldId="262"/>
            <ac:spMk id="28676" creationId="{F0FD3E53-DE81-19D6-77ED-762AEE9BADA2}"/>
          </ac:spMkLst>
        </pc:spChg>
        <pc:picChg chg="mod">
          <ac:chgData name="Åsne Alstad Hanto" userId="7b8f00ad-c943-425e-b77d-f4f9f2b8c9c6" providerId="ADAL" clId="{75AC1639-343B-4FCC-A32F-3AA3B50AC370}" dt="2025-03-05T06:37:35.912" v="257" actId="1076"/>
          <ac:picMkLst>
            <pc:docMk/>
            <pc:sldMk cId="0" sldId="262"/>
            <ac:picMk id="28678" creationId="{A9698F4B-85AA-1C2C-955B-E7F9DE6D5DB1}"/>
          </ac:picMkLst>
        </pc:picChg>
      </pc:sldChg>
      <pc:sldChg chg="modSp mod">
        <pc:chgData name="Åsne Alstad Hanto" userId="7b8f00ad-c943-425e-b77d-f4f9f2b8c9c6" providerId="ADAL" clId="{75AC1639-343B-4FCC-A32F-3AA3B50AC370}" dt="2025-03-05T06:34:43.863" v="216" actId="1076"/>
        <pc:sldMkLst>
          <pc:docMk/>
          <pc:sldMk cId="0" sldId="266"/>
        </pc:sldMkLst>
        <pc:spChg chg="mod">
          <ac:chgData name="Åsne Alstad Hanto" userId="7b8f00ad-c943-425e-b77d-f4f9f2b8c9c6" providerId="ADAL" clId="{75AC1639-343B-4FCC-A32F-3AA3B50AC370}" dt="2025-03-05T06:34:43.863" v="216" actId="1076"/>
          <ac:spMkLst>
            <pc:docMk/>
            <pc:sldMk cId="0" sldId="266"/>
            <ac:spMk id="4" creationId="{C9D23D18-8AFD-97F9-EAC4-10C221A67FA0}"/>
          </ac:spMkLst>
        </pc:spChg>
      </pc:sldChg>
      <pc:sldChg chg="modSp mod">
        <pc:chgData name="Åsne Alstad Hanto" userId="7b8f00ad-c943-425e-b77d-f4f9f2b8c9c6" providerId="ADAL" clId="{75AC1639-343B-4FCC-A32F-3AA3B50AC370}" dt="2025-03-05T06:34:12.541" v="210" actId="1076"/>
        <pc:sldMkLst>
          <pc:docMk/>
          <pc:sldMk cId="0" sldId="276"/>
        </pc:sldMkLst>
        <pc:spChg chg="mod">
          <ac:chgData name="Åsne Alstad Hanto" userId="7b8f00ad-c943-425e-b77d-f4f9f2b8c9c6" providerId="ADAL" clId="{75AC1639-343B-4FCC-A32F-3AA3B50AC370}" dt="2025-03-05T06:34:12.541" v="210" actId="1076"/>
          <ac:spMkLst>
            <pc:docMk/>
            <pc:sldMk cId="0" sldId="276"/>
            <ac:spMk id="4" creationId="{4C464520-A2BD-B90E-4C0C-252508CEF46C}"/>
          </ac:spMkLst>
        </pc:spChg>
        <pc:spChg chg="mod">
          <ac:chgData name="Åsne Alstad Hanto" userId="7b8f00ad-c943-425e-b77d-f4f9f2b8c9c6" providerId="ADAL" clId="{75AC1639-343B-4FCC-A32F-3AA3B50AC370}" dt="2025-03-05T06:28:46.006" v="144" actId="207"/>
          <ac:spMkLst>
            <pc:docMk/>
            <pc:sldMk cId="0" sldId="276"/>
            <ac:spMk id="8194" creationId="{422E17DC-FA1D-5E97-CA24-8839FC520076}"/>
          </ac:spMkLst>
        </pc:spChg>
        <pc:picChg chg="mod">
          <ac:chgData name="Åsne Alstad Hanto" userId="7b8f00ad-c943-425e-b77d-f4f9f2b8c9c6" providerId="ADAL" clId="{75AC1639-343B-4FCC-A32F-3AA3B50AC370}" dt="2025-03-05T06:16:07.997" v="21" actId="1076"/>
          <ac:picMkLst>
            <pc:docMk/>
            <pc:sldMk cId="0" sldId="276"/>
            <ac:picMk id="3" creationId="{DDD243BB-A3AC-A4BA-82C4-3F8F7B316F70}"/>
          </ac:picMkLst>
        </pc:picChg>
      </pc:sldChg>
      <pc:sldChg chg="addSp modSp mod">
        <pc:chgData name="Åsne Alstad Hanto" userId="7b8f00ad-c943-425e-b77d-f4f9f2b8c9c6" providerId="ADAL" clId="{75AC1639-343B-4FCC-A32F-3AA3B50AC370}" dt="2025-03-05T06:34:38.563" v="215" actId="1076"/>
        <pc:sldMkLst>
          <pc:docMk/>
          <pc:sldMk cId="435138218" sldId="278"/>
        </pc:sldMkLst>
        <pc:spChg chg="add mod">
          <ac:chgData name="Åsne Alstad Hanto" userId="7b8f00ad-c943-425e-b77d-f4f9f2b8c9c6" providerId="ADAL" clId="{75AC1639-343B-4FCC-A32F-3AA3B50AC370}" dt="2025-03-05T06:29:09.409" v="148"/>
          <ac:spMkLst>
            <pc:docMk/>
            <pc:sldMk cId="435138218" sldId="278"/>
            <ac:spMk id="2" creationId="{25AAD877-1785-F28E-B1F3-8B279AE8E20B}"/>
          </ac:spMkLst>
        </pc:spChg>
        <pc:spChg chg="mod">
          <ac:chgData name="Åsne Alstad Hanto" userId="7b8f00ad-c943-425e-b77d-f4f9f2b8c9c6" providerId="ADAL" clId="{75AC1639-343B-4FCC-A32F-3AA3B50AC370}" dt="2025-03-05T06:34:38.563" v="215" actId="1076"/>
          <ac:spMkLst>
            <pc:docMk/>
            <pc:sldMk cId="435138218" sldId="278"/>
            <ac:spMk id="4" creationId="{88701686-D2B2-E357-9E9D-A936177F1275}"/>
          </ac:spMkLst>
        </pc:spChg>
      </pc:sldChg>
      <pc:sldChg chg="addSp modSp mod">
        <pc:chgData name="Åsne Alstad Hanto" userId="7b8f00ad-c943-425e-b77d-f4f9f2b8c9c6" providerId="ADAL" clId="{75AC1639-343B-4FCC-A32F-3AA3B50AC370}" dt="2025-03-05T06:35:12.497" v="221" actId="1076"/>
        <pc:sldMkLst>
          <pc:docMk/>
          <pc:sldMk cId="964761814" sldId="279"/>
        </pc:sldMkLst>
        <pc:spChg chg="add mod">
          <ac:chgData name="Åsne Alstad Hanto" userId="7b8f00ad-c943-425e-b77d-f4f9f2b8c9c6" providerId="ADAL" clId="{75AC1639-343B-4FCC-A32F-3AA3B50AC370}" dt="2025-03-05T06:29:16.749" v="150"/>
          <ac:spMkLst>
            <pc:docMk/>
            <pc:sldMk cId="964761814" sldId="279"/>
            <ac:spMk id="2" creationId="{44A1C82E-6264-DA96-FFA3-005EF264C186}"/>
          </ac:spMkLst>
        </pc:spChg>
        <pc:spChg chg="mod">
          <ac:chgData name="Åsne Alstad Hanto" userId="7b8f00ad-c943-425e-b77d-f4f9f2b8c9c6" providerId="ADAL" clId="{75AC1639-343B-4FCC-A32F-3AA3B50AC370}" dt="2025-03-05T06:35:12.497" v="221" actId="1076"/>
          <ac:spMkLst>
            <pc:docMk/>
            <pc:sldMk cId="964761814" sldId="279"/>
            <ac:spMk id="4" creationId="{84A9FB2C-EE3E-25BA-5135-C308A5CA21AA}"/>
          </ac:spMkLst>
        </pc:spChg>
        <pc:picChg chg="mod">
          <ac:chgData name="Åsne Alstad Hanto" userId="7b8f00ad-c943-425e-b77d-f4f9f2b8c9c6" providerId="ADAL" clId="{75AC1639-343B-4FCC-A32F-3AA3B50AC370}" dt="2025-03-05T06:18:22.836" v="42" actId="1076"/>
          <ac:picMkLst>
            <pc:docMk/>
            <pc:sldMk cId="964761814" sldId="279"/>
            <ac:picMk id="3" creationId="{0310C601-BB45-DDAE-DF72-11264A1DA727}"/>
          </ac:picMkLst>
        </pc:picChg>
      </pc:sldChg>
      <pc:sldChg chg="addSp delSp modSp mod">
        <pc:chgData name="Åsne Alstad Hanto" userId="7b8f00ad-c943-425e-b77d-f4f9f2b8c9c6" providerId="ADAL" clId="{75AC1639-343B-4FCC-A32F-3AA3B50AC370}" dt="2025-03-05T07:39:50.031" v="272"/>
        <pc:sldMkLst>
          <pc:docMk/>
          <pc:sldMk cId="3487345458" sldId="280"/>
        </pc:sldMkLst>
        <pc:spChg chg="add del mod">
          <ac:chgData name="Åsne Alstad Hanto" userId="7b8f00ad-c943-425e-b77d-f4f9f2b8c9c6" providerId="ADAL" clId="{75AC1639-343B-4FCC-A32F-3AA3B50AC370}" dt="2025-03-05T06:29:23.063" v="152" actId="478"/>
          <ac:spMkLst>
            <pc:docMk/>
            <pc:sldMk cId="3487345458" sldId="280"/>
            <ac:spMk id="2" creationId="{3D719B2B-65BD-46A5-414C-85328C368AD6}"/>
          </ac:spMkLst>
        </pc:spChg>
        <pc:spChg chg="mod">
          <ac:chgData name="Åsne Alstad Hanto" userId="7b8f00ad-c943-425e-b77d-f4f9f2b8c9c6" providerId="ADAL" clId="{75AC1639-343B-4FCC-A32F-3AA3B50AC370}" dt="2025-03-05T06:35:20.058" v="223" actId="1076"/>
          <ac:spMkLst>
            <pc:docMk/>
            <pc:sldMk cId="3487345458" sldId="280"/>
            <ac:spMk id="4" creationId="{2FCC61C9-330C-9FFF-380F-13AFD5CA67DA}"/>
          </ac:spMkLst>
        </pc:spChg>
        <pc:spChg chg="add mod">
          <ac:chgData name="Åsne Alstad Hanto" userId="7b8f00ad-c943-425e-b77d-f4f9f2b8c9c6" providerId="ADAL" clId="{75AC1639-343B-4FCC-A32F-3AA3B50AC370}" dt="2025-03-05T07:39:50.031" v="272"/>
          <ac:spMkLst>
            <pc:docMk/>
            <pc:sldMk cId="3487345458" sldId="280"/>
            <ac:spMk id="5" creationId="{CB94042D-2B9A-08B2-8AA6-F9D085CA39F6}"/>
          </ac:spMkLst>
        </pc:spChg>
      </pc:sldChg>
      <pc:sldChg chg="addSp modSp mod">
        <pc:chgData name="Åsne Alstad Hanto" userId="7b8f00ad-c943-425e-b77d-f4f9f2b8c9c6" providerId="ADAL" clId="{75AC1639-343B-4FCC-A32F-3AA3B50AC370}" dt="2025-03-05T06:35:28.003" v="225" actId="1076"/>
        <pc:sldMkLst>
          <pc:docMk/>
          <pc:sldMk cId="3606712753" sldId="281"/>
        </pc:sldMkLst>
        <pc:spChg chg="add mod">
          <ac:chgData name="Åsne Alstad Hanto" userId="7b8f00ad-c943-425e-b77d-f4f9f2b8c9c6" providerId="ADAL" clId="{75AC1639-343B-4FCC-A32F-3AA3B50AC370}" dt="2025-03-05T06:29:25.079" v="153"/>
          <ac:spMkLst>
            <pc:docMk/>
            <pc:sldMk cId="3606712753" sldId="281"/>
            <ac:spMk id="2" creationId="{3DD5CC8D-EF76-7B52-8D2E-FA0782CC465F}"/>
          </ac:spMkLst>
        </pc:spChg>
        <pc:spChg chg="mod">
          <ac:chgData name="Åsne Alstad Hanto" userId="7b8f00ad-c943-425e-b77d-f4f9f2b8c9c6" providerId="ADAL" clId="{75AC1639-343B-4FCC-A32F-3AA3B50AC370}" dt="2025-03-05T06:35:28.003" v="225" actId="1076"/>
          <ac:spMkLst>
            <pc:docMk/>
            <pc:sldMk cId="3606712753" sldId="281"/>
            <ac:spMk id="4" creationId="{E637D15E-201A-D14D-C28A-938352C69440}"/>
          </ac:spMkLst>
        </pc:spChg>
      </pc:sldChg>
      <pc:sldChg chg="addSp modSp mod">
        <pc:chgData name="Åsne Alstad Hanto" userId="7b8f00ad-c943-425e-b77d-f4f9f2b8c9c6" providerId="ADAL" clId="{75AC1639-343B-4FCC-A32F-3AA3B50AC370}" dt="2025-03-05T07:44:04.643" v="273"/>
        <pc:sldMkLst>
          <pc:docMk/>
          <pc:sldMk cId="1984707814" sldId="282"/>
        </pc:sldMkLst>
        <pc:spChg chg="add mod">
          <ac:chgData name="Åsne Alstad Hanto" userId="7b8f00ad-c943-425e-b77d-f4f9f2b8c9c6" providerId="ADAL" clId="{75AC1639-343B-4FCC-A32F-3AA3B50AC370}" dt="2025-03-05T07:44:04.643" v="273"/>
          <ac:spMkLst>
            <pc:docMk/>
            <pc:sldMk cId="1984707814" sldId="282"/>
            <ac:spMk id="2" creationId="{39B6AF43-859B-7453-98AC-817B7155B32F}"/>
          </ac:spMkLst>
        </pc:spChg>
        <pc:spChg chg="mod">
          <ac:chgData name="Åsne Alstad Hanto" userId="7b8f00ad-c943-425e-b77d-f4f9f2b8c9c6" providerId="ADAL" clId="{75AC1639-343B-4FCC-A32F-3AA3B50AC370}" dt="2025-03-05T06:35:38.561" v="229" actId="1076"/>
          <ac:spMkLst>
            <pc:docMk/>
            <pc:sldMk cId="1984707814" sldId="282"/>
            <ac:spMk id="4" creationId="{C1BC0121-EEB9-7FA1-C304-D480E10C208B}"/>
          </ac:spMkLst>
        </pc:spChg>
      </pc:sldChg>
      <pc:sldChg chg="addSp modSp mod">
        <pc:chgData name="Åsne Alstad Hanto" userId="7b8f00ad-c943-425e-b77d-f4f9f2b8c9c6" providerId="ADAL" clId="{75AC1639-343B-4FCC-A32F-3AA3B50AC370}" dt="2025-03-05T06:35:50.213" v="231" actId="1076"/>
        <pc:sldMkLst>
          <pc:docMk/>
          <pc:sldMk cId="45272190" sldId="284"/>
        </pc:sldMkLst>
        <pc:spChg chg="add mod">
          <ac:chgData name="Åsne Alstad Hanto" userId="7b8f00ad-c943-425e-b77d-f4f9f2b8c9c6" providerId="ADAL" clId="{75AC1639-343B-4FCC-A32F-3AA3B50AC370}" dt="2025-03-05T06:30:23.786" v="203" actId="20577"/>
          <ac:spMkLst>
            <pc:docMk/>
            <pc:sldMk cId="45272190" sldId="284"/>
            <ac:spMk id="2" creationId="{1C623370-147B-7A62-5C2A-665B95A11AC0}"/>
          </ac:spMkLst>
        </pc:spChg>
        <pc:spChg chg="mod">
          <ac:chgData name="Åsne Alstad Hanto" userId="7b8f00ad-c943-425e-b77d-f4f9f2b8c9c6" providerId="ADAL" clId="{75AC1639-343B-4FCC-A32F-3AA3B50AC370}" dt="2025-03-05T06:35:50.213" v="231" actId="1076"/>
          <ac:spMkLst>
            <pc:docMk/>
            <pc:sldMk cId="45272190" sldId="284"/>
            <ac:spMk id="5" creationId="{CC2EE1B1-87DD-2A03-3D2B-E4283AEE594A}"/>
          </ac:spMkLst>
        </pc:spChg>
        <pc:picChg chg="mod">
          <ac:chgData name="Åsne Alstad Hanto" userId="7b8f00ad-c943-425e-b77d-f4f9f2b8c9c6" providerId="ADAL" clId="{75AC1639-343B-4FCC-A32F-3AA3B50AC370}" dt="2025-03-05T06:20:49.869" v="84" actId="1076"/>
          <ac:picMkLst>
            <pc:docMk/>
            <pc:sldMk cId="45272190" sldId="284"/>
            <ac:picMk id="3" creationId="{FFCCF572-584E-D72C-5BE5-96B01DB69660}"/>
          </ac:picMkLst>
        </pc:picChg>
      </pc:sldChg>
      <pc:sldChg chg="addSp modSp mod">
        <pc:chgData name="Åsne Alstad Hanto" userId="7b8f00ad-c943-425e-b77d-f4f9f2b8c9c6" providerId="ADAL" clId="{75AC1639-343B-4FCC-A32F-3AA3B50AC370}" dt="2025-03-05T06:35:05.482" v="219" actId="1076"/>
        <pc:sldMkLst>
          <pc:docMk/>
          <pc:sldMk cId="3241946064" sldId="285"/>
        </pc:sldMkLst>
        <pc:spChg chg="add mod">
          <ac:chgData name="Åsne Alstad Hanto" userId="7b8f00ad-c943-425e-b77d-f4f9f2b8c9c6" providerId="ADAL" clId="{75AC1639-343B-4FCC-A32F-3AA3B50AC370}" dt="2025-03-05T06:29:13.479" v="149"/>
          <ac:spMkLst>
            <pc:docMk/>
            <pc:sldMk cId="3241946064" sldId="285"/>
            <ac:spMk id="2" creationId="{0677E839-0D10-826C-7463-A23C116FA7C7}"/>
          </ac:spMkLst>
        </pc:spChg>
        <pc:spChg chg="mod">
          <ac:chgData name="Åsne Alstad Hanto" userId="7b8f00ad-c943-425e-b77d-f4f9f2b8c9c6" providerId="ADAL" clId="{75AC1639-343B-4FCC-A32F-3AA3B50AC370}" dt="2025-03-05T06:35:05.482" v="219" actId="1076"/>
          <ac:spMkLst>
            <pc:docMk/>
            <pc:sldMk cId="3241946064" sldId="285"/>
            <ac:spMk id="4" creationId="{2B223569-AED7-330E-0C07-3D98019C2C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BDCD65-13C4-9C01-56E5-6F7C297B0A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DIN Next LT Pro" panose="020B0503020203050203" pitchFamily="34" charset="0"/>
              </a:defRPr>
            </a:lvl1pPr>
          </a:lstStyle>
          <a:p>
            <a:pPr>
              <a:defRPr/>
            </a:pPr>
            <a:endParaRPr lang="nb-NO" dirty="0"/>
          </a:p>
        </p:txBody>
      </p:sp>
      <p:sp>
        <p:nvSpPr>
          <p:cNvPr id="3" name="Date Placeholder 2">
            <a:extLst>
              <a:ext uri="{FF2B5EF4-FFF2-40B4-BE49-F238E27FC236}">
                <a16:creationId xmlns:a16="http://schemas.microsoft.com/office/drawing/2014/main" id="{80C6CA0E-E360-9D9D-7FA9-1F810B5EE81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DIN Next LT Pro" panose="020B0503020203050203" pitchFamily="34" charset="0"/>
              </a:defRPr>
            </a:lvl1pPr>
          </a:lstStyle>
          <a:p>
            <a:pPr>
              <a:defRPr/>
            </a:pPr>
            <a:fld id="{7884EA56-9FDB-4835-9FF9-E108C9067864}" type="datetimeFigureOut">
              <a:rPr lang="nb-NO" smtClean="0"/>
              <a:pPr>
                <a:defRPr/>
              </a:pPr>
              <a:t>05.03.2025</a:t>
            </a:fld>
            <a:endParaRPr lang="nb-NO" dirty="0"/>
          </a:p>
        </p:txBody>
      </p:sp>
      <p:sp>
        <p:nvSpPr>
          <p:cNvPr id="4" name="Slide Image Placeholder 3">
            <a:extLst>
              <a:ext uri="{FF2B5EF4-FFF2-40B4-BE49-F238E27FC236}">
                <a16:creationId xmlns:a16="http://schemas.microsoft.com/office/drawing/2014/main" id="{89FFB66F-5A59-6DF9-4A8E-772B69C4829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b-NO" noProof="0" dirty="0"/>
          </a:p>
        </p:txBody>
      </p:sp>
      <p:sp>
        <p:nvSpPr>
          <p:cNvPr id="5" name="Notes Placeholder 4">
            <a:extLst>
              <a:ext uri="{FF2B5EF4-FFF2-40B4-BE49-F238E27FC236}">
                <a16:creationId xmlns:a16="http://schemas.microsoft.com/office/drawing/2014/main" id="{71181347-A63A-AB92-50FE-DDF90AB9276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nb-NO" noProof="0" dirty="0"/>
          </a:p>
        </p:txBody>
      </p:sp>
      <p:sp>
        <p:nvSpPr>
          <p:cNvPr id="6" name="Footer Placeholder 5">
            <a:extLst>
              <a:ext uri="{FF2B5EF4-FFF2-40B4-BE49-F238E27FC236}">
                <a16:creationId xmlns:a16="http://schemas.microsoft.com/office/drawing/2014/main" id="{B0AD58F5-D936-F59A-A7CF-020C8E29D33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DIN Next LT Pro" panose="020B0503020203050203" pitchFamily="34" charset="0"/>
              </a:defRPr>
            </a:lvl1pPr>
          </a:lstStyle>
          <a:p>
            <a:pPr>
              <a:defRPr/>
            </a:pPr>
            <a:endParaRPr lang="nb-NO" dirty="0"/>
          </a:p>
        </p:txBody>
      </p:sp>
      <p:sp>
        <p:nvSpPr>
          <p:cNvPr id="7" name="Slide Number Placeholder 6">
            <a:extLst>
              <a:ext uri="{FF2B5EF4-FFF2-40B4-BE49-F238E27FC236}">
                <a16:creationId xmlns:a16="http://schemas.microsoft.com/office/drawing/2014/main" id="{4CDCD9E7-3353-558E-E934-61992E916370}"/>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DIN Next LT Pro" panose="020B0503020203050203" pitchFamily="34" charset="0"/>
              </a:defRPr>
            </a:lvl1pPr>
          </a:lstStyle>
          <a:p>
            <a:pPr>
              <a:defRPr/>
            </a:pPr>
            <a:fld id="{A3969774-3864-4E63-8210-BCF20822AF4E}" type="slidenum">
              <a:rPr lang="nb-NO" altLang="nb-NO" smtClean="0"/>
              <a:pPr>
                <a:defRPr/>
              </a:pPr>
              <a:t>‹#›</a:t>
            </a:fld>
            <a:endParaRPr lang="nb-NO" altLang="nb-NO"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DIN Next LT Pro" panose="020B0503020203050203"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DIN Next LT Pro" panose="020B0503020203050203"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DIN Next LT Pro" panose="020B0503020203050203"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DIN Next LT Pro" panose="020B0503020203050203"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DIN Next LT Pro" panose="020B050302020305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EF5A03-34ED-76FE-EC98-108F3AE4AD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B7ECAD5-900A-967E-74DC-4681BB60BB3B}"/>
              </a:ext>
            </a:extLst>
          </p:cNvPr>
          <p:cNvSpPr>
            <a:spLocks noGrp="1"/>
          </p:cNvSpPr>
          <p:nvPr>
            <p:ph type="body" idx="1"/>
          </p:nvPr>
        </p:nvSpPr>
        <p:spPr bwMode="auto">
          <a:xfrm>
            <a:off x="685800" y="4400549"/>
            <a:ext cx="5486400" cy="4605427"/>
          </a:xfrm>
        </p:spPr>
        <p:txBody>
          <a:bodyPr wrap="square" numCol="1" anchor="t" anchorCtr="0" compatLnSpc="1">
            <a:prstTxWarp prst="textNoShape">
              <a:avLst/>
            </a:prstTxWarp>
          </a:bodyPr>
          <a:lstStyle/>
          <a:p>
            <a:pPr>
              <a:defRPr/>
            </a:pPr>
            <a:r>
              <a:rPr lang="nb-NO" altLang="nb-NO" i="1" u="sng" dirty="0"/>
              <a:t>Til deg som arrangerer: </a:t>
            </a:r>
          </a:p>
          <a:p>
            <a:pPr>
              <a:defRPr/>
            </a:pPr>
            <a:r>
              <a:rPr lang="nb-NO" altLang="nb-NO" i="1" dirty="0"/>
              <a:t>Ønsker dere å gjøre endringer, ber vi om at dere tar kontakt med Kirkens Nødhjelp i forkant av konserten. </a:t>
            </a:r>
          </a:p>
          <a:p>
            <a:pPr>
              <a:defRPr/>
            </a:pPr>
            <a:r>
              <a:rPr lang="nb-NO" altLang="nb-NO" i="1" dirty="0"/>
              <a:t>Kreditering: Foto: Håvard Bjelland og Håvard Hovdhaugen (slide 5) Kirkens Nødhjelp Ide og tilrettelegging: Bente Hjertenæs   (Jmf. Åndsverkloven)</a:t>
            </a:r>
          </a:p>
          <a:p>
            <a:pPr eaLnBrk="1" hangingPunct="1">
              <a:spcBef>
                <a:spcPct val="0"/>
              </a:spcBef>
              <a:defRPr/>
            </a:pPr>
            <a:endParaRPr lang="nb-NO" altLang="nb-NO" i="1" dirty="0"/>
          </a:p>
          <a:p>
            <a:pPr eaLnBrk="1" hangingPunct="1">
              <a:spcBef>
                <a:spcPct val="0"/>
              </a:spcBef>
              <a:defRPr/>
            </a:pPr>
            <a:r>
              <a:rPr lang="nb-NO" altLang="nb-NO" i="1" dirty="0"/>
              <a:t>Det er viktig å ha så lite «mellomsnakk» som mulig. Artister kan presenteres helt kort – om nødvendig. Det er viktig å tenke gjennom hvordan, og når de ulike artistene skal «rigge seg til» på en slik måte at det ikke skaper for mye uro og tar for mye tid. </a:t>
            </a:r>
          </a:p>
          <a:p>
            <a:pPr eaLnBrk="1" hangingPunct="1">
              <a:spcBef>
                <a:spcPct val="0"/>
              </a:spcBef>
              <a:defRPr/>
            </a:pPr>
            <a:r>
              <a:rPr lang="nb-NO" altLang="nb-NO" b="1" i="1" dirty="0"/>
              <a:t>Tenk dramaturgi, flyt og god planlegging!</a:t>
            </a:r>
          </a:p>
          <a:p>
            <a:pPr eaLnBrk="1" hangingPunct="1">
              <a:spcBef>
                <a:spcPct val="0"/>
              </a:spcBef>
              <a:defRPr/>
            </a:pPr>
            <a:endParaRPr lang="nb-NO" altLang="nb-NO" dirty="0"/>
          </a:p>
          <a:p>
            <a:pPr eaLnBrk="1" hangingPunct="1">
              <a:spcBef>
                <a:spcPct val="0"/>
              </a:spcBef>
              <a:defRPr/>
            </a:pPr>
            <a:endParaRPr lang="nb-NO" altLang="nb-NO" dirty="0"/>
          </a:p>
          <a:p>
            <a:pPr eaLnBrk="1" hangingPunct="1">
              <a:spcBef>
                <a:spcPct val="0"/>
              </a:spcBef>
              <a:defRPr/>
            </a:pPr>
            <a:r>
              <a:rPr lang="nb-NO" altLang="nb-NO" b="1" dirty="0"/>
              <a:t>TEKSTLESER B:</a:t>
            </a:r>
          </a:p>
          <a:p>
            <a:pPr eaLnBrk="1" hangingPunct="1">
              <a:spcBef>
                <a:spcPct val="0"/>
              </a:spcBef>
              <a:defRPr/>
            </a:pPr>
            <a:r>
              <a:rPr lang="nn-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Velkommen til fastekonsert. </a:t>
            </a:r>
          </a:p>
          <a:p>
            <a:pPr eaLnBrk="1" hangingPunct="1">
              <a:spcBef>
                <a:spcPct val="0"/>
              </a:spcBef>
              <a:defRPr/>
            </a:pP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Faste er en tid for handling og b</a:t>
            </a:r>
            <a:r>
              <a:rPr lang="nb-NO" dirty="0">
                <a:solidFill>
                  <a:srgbClr val="000000"/>
                </a:solidFill>
                <a:ea typeface="Times New Roman" panose="02020603050405020304" pitchFamily="18" charset="0"/>
                <a:cs typeface="Times New Roman" panose="02020603050405020304" pitchFamily="18" charset="0"/>
              </a:rPr>
              <a:t>ø</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nn. En tid for </a:t>
            </a:r>
            <a:r>
              <a:rPr lang="nb-NO" dirty="0">
                <a:solidFill>
                  <a:srgbClr val="000000"/>
                </a:solidFill>
                <a:ea typeface="Times New Roman" panose="02020603050405020304" pitchFamily="18" charset="0"/>
                <a:cs typeface="Times New Roman" panose="02020603050405020304" pitchFamily="18" charset="0"/>
              </a:rPr>
              <a:t>å</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 l</a:t>
            </a:r>
            <a:r>
              <a:rPr lang="nb-NO" dirty="0">
                <a:solidFill>
                  <a:srgbClr val="000000"/>
                </a:solidFill>
                <a:ea typeface="Times New Roman" panose="02020603050405020304" pitchFamily="18" charset="0"/>
                <a:cs typeface="Times New Roman" panose="02020603050405020304" pitchFamily="18" charset="0"/>
              </a:rPr>
              <a:t>ø</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fte blikket og sp</a:t>
            </a:r>
            <a:r>
              <a:rPr lang="nb-NO" dirty="0">
                <a:solidFill>
                  <a:srgbClr val="000000"/>
                </a:solidFill>
                <a:ea typeface="Times New Roman" panose="02020603050405020304" pitchFamily="18" charset="0"/>
                <a:cs typeface="Times New Roman" panose="02020603050405020304" pitchFamily="18" charset="0"/>
              </a:rPr>
              <a:t>ø</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rre </a:t>
            </a:r>
            <a:r>
              <a:rPr lang="nb-NO" dirty="0">
                <a:solidFill>
                  <a:srgbClr val="000000"/>
                </a:solidFill>
                <a:ea typeface="Times New Roman" panose="02020603050405020304" pitchFamily="18" charset="0"/>
                <a:cs typeface="Times New Roman" panose="02020603050405020304" pitchFamily="18" charset="0"/>
              </a:rPr>
              <a:t>“</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Hva vil du jeg skal gj</a:t>
            </a:r>
            <a:r>
              <a:rPr lang="nb-NO" dirty="0">
                <a:solidFill>
                  <a:srgbClr val="000000"/>
                </a:solidFill>
                <a:ea typeface="Times New Roman" panose="02020603050405020304" pitchFamily="18" charset="0"/>
                <a:cs typeface="Times New Roman" panose="02020603050405020304" pitchFamily="18" charset="0"/>
              </a:rPr>
              <a:t>ø</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re for deg?</a:t>
            </a:r>
            <a:r>
              <a:rPr lang="nb-NO" dirty="0">
                <a:solidFill>
                  <a:srgbClr val="000000"/>
                </a:solidFill>
                <a:ea typeface="Times New Roman" panose="02020603050405020304" pitchFamily="18" charset="0"/>
                <a:cs typeface="Times New Roman" panose="02020603050405020304" pitchFamily="18" charset="0"/>
              </a:rPr>
              <a:t>”</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 </a:t>
            </a:r>
          </a:p>
          <a:p>
            <a:pPr eaLnBrk="1" hangingPunct="1">
              <a:spcBef>
                <a:spcPct val="0"/>
              </a:spcBef>
              <a:defRPr/>
            </a:pP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I dag skal du f</a:t>
            </a:r>
            <a:r>
              <a:rPr lang="nb-NO" dirty="0">
                <a:solidFill>
                  <a:srgbClr val="000000"/>
                </a:solidFill>
                <a:ea typeface="Times New Roman" panose="02020603050405020304" pitchFamily="18" charset="0"/>
                <a:cs typeface="Times New Roman" panose="02020603050405020304" pitchFamily="18" charset="0"/>
              </a:rPr>
              <a:t>å</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 m</a:t>
            </a:r>
            <a:r>
              <a:rPr lang="nb-NO" dirty="0">
                <a:solidFill>
                  <a:srgbClr val="000000"/>
                </a:solidFill>
                <a:ea typeface="Times New Roman" panose="02020603050405020304" pitchFamily="18" charset="0"/>
                <a:cs typeface="Times New Roman" panose="02020603050405020304" pitchFamily="18" charset="0"/>
              </a:rPr>
              <a:t>ø</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te litt av Kirkens N</a:t>
            </a:r>
            <a:r>
              <a:rPr lang="nb-NO" dirty="0">
                <a:solidFill>
                  <a:srgbClr val="000000"/>
                </a:solidFill>
                <a:ea typeface="Times New Roman" panose="02020603050405020304" pitchFamily="18" charset="0"/>
                <a:cs typeface="Times New Roman" panose="02020603050405020304" pitchFamily="18" charset="0"/>
              </a:rPr>
              <a:t>ø</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dhjelp sitt arbeid. </a:t>
            </a:r>
          </a:p>
          <a:p>
            <a:pPr eaLnBrk="1" hangingPunct="1">
              <a:spcBef>
                <a:spcPct val="0"/>
              </a:spcBef>
              <a:defRPr/>
            </a:pP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Sammen med v</a:t>
            </a:r>
            <a:r>
              <a:rPr lang="nb-NO" dirty="0">
                <a:solidFill>
                  <a:srgbClr val="000000"/>
                </a:solidFill>
                <a:ea typeface="Times New Roman" panose="02020603050405020304" pitchFamily="18" charset="0"/>
                <a:cs typeface="Times New Roman" panose="02020603050405020304" pitchFamily="18" charset="0"/>
              </a:rPr>
              <a:t>å</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re partnere redder vi liv og forandrer verden. </a:t>
            </a:r>
          </a:p>
          <a:p>
            <a:pPr eaLnBrk="1" hangingPunct="1">
              <a:spcBef>
                <a:spcPct val="0"/>
              </a:spcBef>
              <a:defRPr/>
            </a:pP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Du skal f</a:t>
            </a:r>
            <a:r>
              <a:rPr lang="nb-NO" dirty="0">
                <a:solidFill>
                  <a:srgbClr val="000000"/>
                </a:solidFill>
                <a:ea typeface="Times New Roman" panose="02020603050405020304" pitchFamily="18" charset="0"/>
                <a:cs typeface="Times New Roman" panose="02020603050405020304" pitchFamily="18" charset="0"/>
              </a:rPr>
              <a:t>å</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 h</a:t>
            </a:r>
            <a:r>
              <a:rPr lang="nb-NO" dirty="0">
                <a:solidFill>
                  <a:srgbClr val="000000"/>
                </a:solidFill>
                <a:ea typeface="Times New Roman" panose="02020603050405020304" pitchFamily="18" charset="0"/>
                <a:cs typeface="Times New Roman" panose="02020603050405020304" pitchFamily="18" charset="0"/>
              </a:rPr>
              <a:t>ø</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re historier om n</a:t>
            </a:r>
            <a:r>
              <a:rPr lang="nb-NO" dirty="0">
                <a:solidFill>
                  <a:srgbClr val="000000"/>
                </a:solidFill>
                <a:ea typeface="Times New Roman" panose="02020603050405020304" pitchFamily="18" charset="0"/>
                <a:cs typeface="Times New Roman" panose="02020603050405020304" pitchFamily="18" charset="0"/>
              </a:rPr>
              <a:t>ø</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d og h</a:t>
            </a:r>
            <a:r>
              <a:rPr lang="nb-NO" dirty="0">
                <a:solidFill>
                  <a:srgbClr val="000000"/>
                </a:solidFill>
                <a:ea typeface="Times New Roman" panose="02020603050405020304" pitchFamily="18" charset="0"/>
                <a:cs typeface="Times New Roman" panose="02020603050405020304" pitchFamily="18" charset="0"/>
              </a:rPr>
              <a:t>å</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p, og om menneskers kraft til </a:t>
            </a:r>
            <a:r>
              <a:rPr lang="nb-NO" dirty="0">
                <a:solidFill>
                  <a:srgbClr val="000000"/>
                </a:solidFill>
                <a:ea typeface="Times New Roman" panose="02020603050405020304" pitchFamily="18" charset="0"/>
                <a:cs typeface="Times New Roman" panose="02020603050405020304" pitchFamily="18" charset="0"/>
              </a:rPr>
              <a:t>å</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 overleve. </a:t>
            </a:r>
          </a:p>
          <a:p>
            <a:pPr eaLnBrk="1" hangingPunct="1">
              <a:spcBef>
                <a:spcPct val="0"/>
              </a:spcBef>
              <a:defRPr/>
            </a:pP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Vi l</a:t>
            </a:r>
            <a:r>
              <a:rPr lang="nb-NO" dirty="0">
                <a:solidFill>
                  <a:srgbClr val="000000"/>
                </a:solidFill>
                <a:ea typeface="Times New Roman" panose="02020603050405020304" pitchFamily="18" charset="0"/>
                <a:cs typeface="Times New Roman" panose="02020603050405020304" pitchFamily="18" charset="0"/>
              </a:rPr>
              <a:t>ø</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fter fram uretten, og krever rettferdighet. </a:t>
            </a:r>
          </a:p>
          <a:p>
            <a:pPr eaLnBrk="1" hangingPunct="1">
              <a:spcBef>
                <a:spcPct val="0"/>
              </a:spcBef>
              <a:defRPr/>
            </a:pP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Ved handling og b</a:t>
            </a:r>
            <a:r>
              <a:rPr lang="nb-NO" dirty="0">
                <a:solidFill>
                  <a:srgbClr val="000000"/>
                </a:solidFill>
                <a:ea typeface="Times New Roman" panose="02020603050405020304" pitchFamily="18" charset="0"/>
                <a:cs typeface="Times New Roman" panose="02020603050405020304" pitchFamily="18" charset="0"/>
              </a:rPr>
              <a:t>ø</a:t>
            </a:r>
            <a:r>
              <a:rPr lang="nb-NO"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nn skaper vi endring!</a:t>
            </a:r>
            <a:endParaRPr lang="nb-NO" kern="100" dirty="0">
              <a:latin typeface="Aptos" panose="020B0004020202020204" pitchFamily="34" charset="0"/>
              <a:ea typeface="Aptos" panose="020B0004020202020204" pitchFamily="34" charset="0"/>
              <a:cs typeface="Times New Roman" panose="02020603050405020304" pitchFamily="18" charset="0"/>
            </a:endParaRPr>
          </a:p>
          <a:p>
            <a:pPr eaLnBrk="1" hangingPunct="1">
              <a:spcBef>
                <a:spcPct val="0"/>
              </a:spcBef>
              <a:defRPr/>
            </a:pPr>
            <a:endParaRPr lang="nb-NO" altLang="nb-NO" dirty="0"/>
          </a:p>
        </p:txBody>
      </p:sp>
      <p:sp>
        <p:nvSpPr>
          <p:cNvPr id="4100" name="Slide Number Placeholder 3">
            <a:extLst>
              <a:ext uri="{FF2B5EF4-FFF2-40B4-BE49-F238E27FC236}">
                <a16:creationId xmlns:a16="http://schemas.microsoft.com/office/drawing/2014/main" id="{9B018F98-E62A-DBEE-039E-4BBF6F5686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580FEF2-D103-4CA9-A13F-6344F1A74859}" type="slidenum">
              <a:rPr lang="nb-NO" altLang="nb-NO" smtClean="0">
                <a:latin typeface="DIN Next LT Pro" panose="020B0503020203050203" pitchFamily="34" charset="0"/>
              </a:rPr>
              <a:pPr/>
              <a:t>1</a:t>
            </a:fld>
            <a:endParaRPr lang="nb-NO" altLang="nb-NO" dirty="0">
              <a:latin typeface="DIN Next LT Pro" panose="020B0503020203050203"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0EEB1-C006-1000-9980-487BC6633F71}"/>
            </a:ext>
          </a:extLst>
        </p:cNvPr>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4F2FB4A3-AE7B-7779-D795-E43F67E36C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7C794D4E-FED3-44ED-210C-C35BA29AEACA}"/>
              </a:ext>
            </a:extLst>
          </p:cNvPr>
          <p:cNvSpPr>
            <a:spLocks noGrp="1" noChangeArrowheads="1"/>
          </p:cNvSpPr>
          <p:nvPr>
            <p:ph type="body" idx="1"/>
          </p:nvPr>
        </p:nvSpPr>
        <p:spPr bwMode="auto">
          <a:xfrm>
            <a:off x="685800" y="4400550"/>
            <a:ext cx="5486400" cy="45019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b="1" dirty="0"/>
              <a:t>TEKSTLESER A:</a:t>
            </a:r>
          </a:p>
          <a:p>
            <a:r>
              <a:rPr lang="nb-NO" dirty="0">
                <a:effectLst/>
                <a:latin typeface="Aptos" panose="020B0004020202020204" pitchFamily="34" charset="0"/>
                <a:ea typeface="Aptos" panose="020B0004020202020204" pitchFamily="34" charset="0"/>
                <a:cs typeface="Times New Roman" panose="02020603050405020304" pitchFamily="18" charset="0"/>
              </a:rPr>
              <a:t>Vann forandrer alt</a:t>
            </a:r>
            <a:endParaRPr lang="nb-NO" altLang="nb-NO" dirty="0"/>
          </a:p>
          <a:p>
            <a:endParaRPr lang="nb-NO" altLang="nb-NO" dirty="0"/>
          </a:p>
          <a:p>
            <a:r>
              <a:rPr lang="nb-NO" altLang="nb-NO" b="1" dirty="0"/>
              <a:t>TEKSTLESER B:</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«Ser du det lille punktet der oppe, nesten ved skyene? Helt dit opp bar vi stein og rør i over et halvt år», smiler Gimja Kassa</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Fjellene ruver over 3000 meter rundt landsbyen Woset i Etiopia.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Vannmangelen var livstruende. Kvinner og jenter måtte gå timesvis hver dag etter vann –  på farlige og bratte stier.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Hele dagen gikk med til å hente vann i de gule kannene. Men nå er livet forandret!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Etter en enorm dugnadsinnsats, og assistanse fra Kirkens Nødhjelp har de vann i landsbyen.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Sju vannstasjoner som gir rent, friskt vann.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Jentene går på skole, sykdommer er utryddet, avlingene er gode og livet er godt!</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Vann forandrer alt!</a:t>
            </a:r>
          </a:p>
          <a:p>
            <a:endParaRPr lang="nb-NO" altLang="nb-NO" dirty="0"/>
          </a:p>
        </p:txBody>
      </p:sp>
      <p:sp>
        <p:nvSpPr>
          <p:cNvPr id="17412" name="Slide Number Placeholder 3">
            <a:extLst>
              <a:ext uri="{FF2B5EF4-FFF2-40B4-BE49-F238E27FC236}">
                <a16:creationId xmlns:a16="http://schemas.microsoft.com/office/drawing/2014/main" id="{2FB7700D-4008-C1F9-688C-9C62C12AAE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3B21ED4-851B-41B7-8CE5-861C56196D77}" type="slidenum">
              <a:rPr lang="nb-NO" altLang="nb-NO" smtClean="0">
                <a:latin typeface="DIN Next LT Pro" panose="020B0503020203050203" pitchFamily="34" charset="0"/>
              </a:rPr>
              <a:pPr/>
              <a:t>10</a:t>
            </a:fld>
            <a:endParaRPr lang="nb-NO" altLang="nb-NO" dirty="0">
              <a:latin typeface="DIN Next LT Pro" panose="020B0503020203050203" pitchFamily="34" charset="0"/>
            </a:endParaRPr>
          </a:p>
        </p:txBody>
      </p:sp>
    </p:spTree>
    <p:extLst>
      <p:ext uri="{BB962C8B-B14F-4D97-AF65-F5344CB8AC3E}">
        <p14:creationId xmlns:p14="http://schemas.microsoft.com/office/powerpoint/2010/main" val="26110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F09EA0E-7AC5-728D-D9F6-6CA9D28CA5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4875997D-D116-439E-9E4A-69EDA1CEE9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400" dirty="0"/>
              <a:t>Musikkinnslag nr 3</a:t>
            </a:r>
          </a:p>
          <a:p>
            <a:endParaRPr lang="nb-NO" altLang="nb-NO" sz="1400" dirty="0"/>
          </a:p>
          <a:p>
            <a:r>
              <a:rPr lang="nb-NO" altLang="nb-NO" sz="1400" dirty="0"/>
              <a:t>Håps musikk. Glade toner</a:t>
            </a:r>
          </a:p>
        </p:txBody>
      </p:sp>
      <p:sp>
        <p:nvSpPr>
          <p:cNvPr id="20484" name="Slide Number Placeholder 3">
            <a:extLst>
              <a:ext uri="{FF2B5EF4-FFF2-40B4-BE49-F238E27FC236}">
                <a16:creationId xmlns:a16="http://schemas.microsoft.com/office/drawing/2014/main" id="{B20A3B64-C15B-47FD-B7E1-A183A10138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A4A8B07-5051-48C0-A4CF-4D0E8CAA0D70}" type="slidenum">
              <a:rPr lang="nb-NO" altLang="nb-NO" smtClean="0">
                <a:latin typeface="DIN Next LT Pro" panose="020B0503020203050203" pitchFamily="34" charset="0"/>
              </a:rPr>
              <a:pPr/>
              <a:t>11</a:t>
            </a:fld>
            <a:endParaRPr lang="nb-NO" altLang="nb-NO" dirty="0">
              <a:latin typeface="DIN Next LT Pro" panose="020B0503020203050203"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055A4-95C4-F2D9-2314-E264B4688D1A}"/>
            </a:ext>
          </a:extLst>
        </p:cNvPr>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A1582FE-75D5-A087-EA92-61E82B3E3E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F50B0D25-DB31-7995-C112-D10193B49A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b="1" dirty="0"/>
              <a:t>TEKSTLESER A:</a:t>
            </a:r>
          </a:p>
          <a:p>
            <a:r>
              <a:rPr lang="nb-NO" dirty="0">
                <a:effectLst/>
                <a:latin typeface="Aptos" panose="020B0004020202020204" pitchFamily="34" charset="0"/>
                <a:ea typeface="Aptos" panose="020B0004020202020204" pitchFamily="34" charset="0"/>
                <a:cs typeface="Times New Roman" panose="02020603050405020304" pitchFamily="18" charset="0"/>
              </a:rPr>
              <a:t>Når bombene stilner og alle drar hjem bygger vi opp igjen – bit for bit.</a:t>
            </a:r>
          </a:p>
          <a:p>
            <a:endParaRPr lang="nb-NO" altLang="nb-NO" dirty="0"/>
          </a:p>
          <a:p>
            <a:r>
              <a:rPr lang="nb-NO" altLang="nb-NO" b="1" dirty="0"/>
              <a:t>TEKSTLESER B:</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I 8 måneder var innbyggerne i Mykolaiv en del av frontlinjen i Ukraina.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Bombene rammet hardt.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Hovedledningen ble truffet, og 160 000 mennesker var uten vann og oppvarming.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Men alt kan fikses; særlig med gode støttespillere og partnere. </a:t>
            </a:r>
          </a:p>
          <a:p>
            <a:pPr>
              <a:lnSpc>
                <a:spcPct val="107000"/>
              </a:lnSpc>
              <a:spcAft>
                <a:spcPts val="800"/>
              </a:spcAft>
            </a:pPr>
            <a:endParaRPr lang="nb-NO"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Damian Seal er koordinator i Kirkens Nødhjelp og godt fornøyd med at innbyggerne igjen har trygt vann og varme hus.</a:t>
            </a:r>
          </a:p>
          <a:p>
            <a:endParaRPr lang="nb-NO" altLang="nb-NO" dirty="0"/>
          </a:p>
        </p:txBody>
      </p:sp>
      <p:sp>
        <p:nvSpPr>
          <p:cNvPr id="20484" name="Slide Number Placeholder 3">
            <a:extLst>
              <a:ext uri="{FF2B5EF4-FFF2-40B4-BE49-F238E27FC236}">
                <a16:creationId xmlns:a16="http://schemas.microsoft.com/office/drawing/2014/main" id="{A6A9CCDE-07BB-20A8-2A9E-84D5530BC8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A4A8B07-5051-48C0-A4CF-4D0E8CAA0D70}" type="slidenum">
              <a:rPr lang="nb-NO" altLang="nb-NO" smtClean="0">
                <a:latin typeface="DIN Next LT Pro" panose="020B0503020203050203" pitchFamily="34" charset="0"/>
              </a:rPr>
              <a:pPr/>
              <a:t>12</a:t>
            </a:fld>
            <a:endParaRPr lang="nb-NO" altLang="nb-NO" dirty="0">
              <a:latin typeface="DIN Next LT Pro" panose="020B0503020203050203" pitchFamily="34" charset="0"/>
            </a:endParaRPr>
          </a:p>
        </p:txBody>
      </p:sp>
    </p:spTree>
    <p:extLst>
      <p:ext uri="{BB962C8B-B14F-4D97-AF65-F5344CB8AC3E}">
        <p14:creationId xmlns:p14="http://schemas.microsoft.com/office/powerpoint/2010/main" val="2894687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34D31A18-97AC-C1C4-E947-D8330D3C51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C966B2E9-93B0-C9E7-FC40-2770FBA791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b="1" dirty="0"/>
              <a:t>ALLSANG</a:t>
            </a:r>
          </a:p>
          <a:p>
            <a:endParaRPr lang="nb-NO" altLang="nb-NO" b="1" dirty="0"/>
          </a:p>
          <a:p>
            <a:r>
              <a:rPr lang="nb-NO" altLang="nb-NO" b="1" dirty="0"/>
              <a:t>Vi anbefaler å synge </a:t>
            </a:r>
          </a:p>
          <a:p>
            <a:r>
              <a:rPr lang="nb-NO" altLang="nb-NO" b="1" dirty="0"/>
              <a:t>«Se, mørket vinner aldri over lyset» </a:t>
            </a:r>
            <a:r>
              <a:rPr lang="nb-NO" altLang="nb-NO" b="0" dirty="0"/>
              <a:t>Tekst og melodi Sindre Skeie 2012</a:t>
            </a:r>
          </a:p>
          <a:p>
            <a:endParaRPr lang="nb-NO" altLang="nb-NO" b="1" dirty="0"/>
          </a:p>
          <a:p>
            <a:r>
              <a:rPr lang="nb-NO" altLang="nb-NO" b="0" dirty="0"/>
              <a:t>Dette er fastesangen som Sindre Skeie skrev til Kirkens Nødhjelp og fasteaksjonen i 2012. Sangen har 7 vers; ett for hver uke i fastetiden. Hvis menigheten bruker fastelys i regnbuefarger kan dere tenne lysene mens sangen synges. Tenn det antallet lys som samsvarere med den fasteuken konserten holdes. Syng gjerne alle versene; uansett uke.</a:t>
            </a:r>
          </a:p>
          <a:p>
            <a:endParaRPr lang="nb-NO" altLang="nb-NO" b="0" dirty="0"/>
          </a:p>
          <a:p>
            <a:r>
              <a:rPr lang="nb-NO" altLang="nb-NO" b="0" dirty="0"/>
              <a:t>Sangen finner dere neders på denne linken:  https://www.fasteaksjonen.no/regnbuebonn/ </a:t>
            </a:r>
          </a:p>
          <a:p>
            <a:endParaRPr lang="nb-NO" altLang="nb-NO" b="0" dirty="0"/>
          </a:p>
          <a:p>
            <a:endParaRPr lang="nb-NO" altLang="nb-NO" b="0" dirty="0"/>
          </a:p>
        </p:txBody>
      </p:sp>
      <p:sp>
        <p:nvSpPr>
          <p:cNvPr id="25604" name="Slide Number Placeholder 3">
            <a:extLst>
              <a:ext uri="{FF2B5EF4-FFF2-40B4-BE49-F238E27FC236}">
                <a16:creationId xmlns:a16="http://schemas.microsoft.com/office/drawing/2014/main" id="{DB1D9EFD-A850-E543-F774-C8F6B78774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F71F804-BE56-4FD7-813C-8321552A94FB}" type="slidenum">
              <a:rPr lang="nb-NO" altLang="nb-NO" smtClean="0">
                <a:latin typeface="DIN Next LT Pro" panose="020B0503020203050203" pitchFamily="34" charset="0"/>
              </a:rPr>
              <a:pPr/>
              <a:t>13</a:t>
            </a:fld>
            <a:endParaRPr lang="nb-NO" altLang="nb-NO" dirty="0">
              <a:latin typeface="DIN Next LT Pro" panose="020B0503020203050203"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122F2-0E25-1D96-64C6-89334DD6D012}"/>
            </a:ext>
          </a:extLst>
        </p:cNvPr>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FC559F7B-B322-F6AB-808A-90FF1758E3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293DEA95-010F-BF5B-30FD-1999C32DDADD}"/>
              </a:ext>
            </a:extLst>
          </p:cNvPr>
          <p:cNvSpPr>
            <a:spLocks noGrp="1" noChangeArrowheads="1"/>
          </p:cNvSpPr>
          <p:nvPr>
            <p:ph type="body" idx="1"/>
          </p:nvPr>
        </p:nvSpPr>
        <p:spPr bwMode="auto">
          <a:xfrm>
            <a:off x="685800" y="4400549"/>
            <a:ext cx="5486400" cy="4284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b="1" dirty="0"/>
              <a:t>TEKSTLESER A:</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kern="100" dirty="0">
                <a:effectLst/>
                <a:latin typeface="Aptos" panose="020B0004020202020204" pitchFamily="34" charset="0"/>
                <a:ea typeface="Aptos" panose="020B0004020202020204" pitchFamily="34" charset="0"/>
                <a:cs typeface="Times New Roman" panose="02020603050405020304" pitchFamily="18" charset="0"/>
              </a:rPr>
              <a:t>«Drømmen min er å bli sykepleier, så jeg kan hjelpe andre» </a:t>
            </a:r>
          </a:p>
          <a:p>
            <a:endParaRPr lang="nb-NO" altLang="nb-NO" dirty="0"/>
          </a:p>
          <a:p>
            <a:r>
              <a:rPr lang="nb-NO" altLang="nb-NO" b="1" dirty="0"/>
              <a:t>TEKSTLESER B:</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Drømmen er oppnåelig.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Prevencia og vennen hennes går nå på skole, de holder seg friske og spiser godt.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Det er ingen selvfølge i det tørkerammede Zambia.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En langvarig tørke i hele 2024 rammet hardt. Avlinger kolapset og folk sultet</a:t>
            </a:r>
          </a:p>
          <a:p>
            <a:pPr>
              <a:lnSpc>
                <a:spcPct val="107000"/>
              </a:lnSpc>
              <a:spcAft>
                <a:spcPts val="800"/>
              </a:spcAft>
            </a:pPr>
            <a:endParaRPr lang="nb-NO"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Men i landsbyen til Prevencia har de klart seg – takket være tilgang til vann og klimasmart jordbruk.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Med solcelledrevet vannpumpe, borehull og vanntanker er de ikke lenger avhengige av regnet, som ikke kommer. </a:t>
            </a:r>
          </a:p>
          <a:p>
            <a:endParaRPr lang="nb-NO" altLang="nb-NO" dirty="0"/>
          </a:p>
        </p:txBody>
      </p:sp>
      <p:sp>
        <p:nvSpPr>
          <p:cNvPr id="25604" name="Slide Number Placeholder 3">
            <a:extLst>
              <a:ext uri="{FF2B5EF4-FFF2-40B4-BE49-F238E27FC236}">
                <a16:creationId xmlns:a16="http://schemas.microsoft.com/office/drawing/2014/main" id="{0C007C07-825B-C013-FA4A-3C9B7E234C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F71F804-BE56-4FD7-813C-8321552A94FB}" type="slidenum">
              <a:rPr lang="nb-NO" altLang="nb-NO" smtClean="0">
                <a:latin typeface="DIN Next LT Pro" panose="020B0503020203050203" pitchFamily="34" charset="0"/>
              </a:rPr>
              <a:pPr/>
              <a:t>14</a:t>
            </a:fld>
            <a:endParaRPr lang="nb-NO" altLang="nb-NO" dirty="0">
              <a:latin typeface="DIN Next LT Pro" panose="020B0503020203050203" pitchFamily="34" charset="0"/>
            </a:endParaRPr>
          </a:p>
        </p:txBody>
      </p:sp>
    </p:spTree>
    <p:extLst>
      <p:ext uri="{BB962C8B-B14F-4D97-AF65-F5344CB8AC3E}">
        <p14:creationId xmlns:p14="http://schemas.microsoft.com/office/powerpoint/2010/main" val="2854946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CDD52-AC0C-3F19-44D3-774FA71A7E93}"/>
            </a:ext>
          </a:extLst>
        </p:cNvPr>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D94A297-FF28-58CA-CF45-1E1B4545F8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1F6EACA6-A12B-93E7-7A1D-6837B2382EE7}"/>
              </a:ext>
            </a:extLst>
          </p:cNvPr>
          <p:cNvSpPr>
            <a:spLocks noGrp="1" noChangeArrowheads="1"/>
          </p:cNvSpPr>
          <p:nvPr>
            <p:ph type="body" idx="1"/>
          </p:nvPr>
        </p:nvSpPr>
        <p:spPr bwMode="auto">
          <a:xfrm>
            <a:off x="685800" y="4400550"/>
            <a:ext cx="5486400" cy="40792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b="1" dirty="0"/>
              <a:t>TEKSTLESER A:</a:t>
            </a:r>
          </a:p>
          <a:p>
            <a:pPr marL="0" marR="0" lvl="0" indent="0" algn="l" defTabSz="914400" rtl="0" eaLnBrk="0" fontAlgn="base" latinLnBrk="0" hangingPunct="0">
              <a:lnSpc>
                <a:spcPct val="100000"/>
              </a:lnSpc>
              <a:spcBef>
                <a:spcPct val="30000"/>
              </a:spcBef>
              <a:spcAft>
                <a:spcPct val="0"/>
              </a:spcAft>
              <a:buClrTx/>
              <a:buSzTx/>
              <a:buFontTx/>
              <a:buNone/>
              <a:tabLst/>
              <a:defRPr/>
            </a:pPr>
            <a:r>
              <a:rPr lang="nn-NO" kern="100" dirty="0">
                <a:effectLst/>
                <a:latin typeface="Aptos" panose="020B0004020202020204" pitchFamily="34" charset="0"/>
                <a:ea typeface="Aptos" panose="020B0004020202020204" pitchFamily="34" charset="0"/>
                <a:cs typeface="Times New Roman" panose="02020603050405020304" pitchFamily="18" charset="0"/>
              </a:rPr>
              <a:t>Drypp, drypp, drypp.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kern="100" dirty="0">
                <a:effectLst/>
                <a:latin typeface="Aptos" panose="020B0004020202020204" pitchFamily="34" charset="0"/>
                <a:ea typeface="Aptos" panose="020B0004020202020204" pitchFamily="34" charset="0"/>
                <a:cs typeface="Times New Roman" panose="02020603050405020304" pitchFamily="18" charset="0"/>
              </a:rPr>
              <a:t>Plantene får vann, bonden får avling og tørketiden er ikke lenger like truende.</a:t>
            </a:r>
          </a:p>
          <a:p>
            <a:endParaRPr lang="nb-NO" altLang="nb-NO" b="0" dirty="0"/>
          </a:p>
          <a:p>
            <a:r>
              <a:rPr lang="nb-NO" altLang="nb-NO" b="1" dirty="0"/>
              <a:t>TEKSTLESER B:</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En slange med hull, robuste såkorn, næringsrik gjødsel og opplæring fra en agronom.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Disse enkle grepene utgjør forskjellen mellom 1 dårlig, og 3-4 gode avlinger i året.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Vannet treffer akkurat der planten står, og når vann er mangelvare er </a:t>
            </a:r>
            <a:r>
              <a:rPr lang="nb-NO" u="sng" kern="100" dirty="0">
                <a:effectLst/>
                <a:latin typeface="Aptos" panose="020B0004020202020204" pitchFamily="34" charset="0"/>
                <a:ea typeface="Aptos" panose="020B0004020202020204" pitchFamily="34" charset="0"/>
                <a:cs typeface="Times New Roman" panose="02020603050405020304" pitchFamily="18" charset="0"/>
              </a:rPr>
              <a:t>det</a:t>
            </a:r>
            <a:r>
              <a:rPr lang="nb-NO" kern="100" dirty="0">
                <a:effectLst/>
                <a:latin typeface="Aptos" panose="020B0004020202020204" pitchFamily="34" charset="0"/>
                <a:ea typeface="Aptos" panose="020B0004020202020204" pitchFamily="34" charset="0"/>
                <a:cs typeface="Times New Roman" panose="02020603050405020304" pitchFamily="18" charset="0"/>
              </a:rPr>
              <a:t> oppskriften på suksess.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Zambia, Tanzania, Malawi og mange andre steder får nå småbønder mulighet til å møte endringene i klima med mye større motstandskraft.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Sammen forandrer vi – det er håp i en dråpe vann.</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nb-NO" altLang="nb-NO" dirty="0"/>
          </a:p>
        </p:txBody>
      </p:sp>
      <p:sp>
        <p:nvSpPr>
          <p:cNvPr id="25604" name="Slide Number Placeholder 3">
            <a:extLst>
              <a:ext uri="{FF2B5EF4-FFF2-40B4-BE49-F238E27FC236}">
                <a16:creationId xmlns:a16="http://schemas.microsoft.com/office/drawing/2014/main" id="{1A887079-CFFA-7239-D620-E5BB52EDD1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F71F804-BE56-4FD7-813C-8321552A94FB}" type="slidenum">
              <a:rPr lang="nb-NO" altLang="nb-NO" smtClean="0">
                <a:latin typeface="DIN Next LT Pro" panose="020B0503020203050203" pitchFamily="34" charset="0"/>
              </a:rPr>
              <a:pPr/>
              <a:t>15</a:t>
            </a:fld>
            <a:endParaRPr lang="nb-NO" altLang="nb-NO" dirty="0">
              <a:latin typeface="DIN Next LT Pro" panose="020B0503020203050203" pitchFamily="34" charset="0"/>
            </a:endParaRPr>
          </a:p>
        </p:txBody>
      </p:sp>
    </p:spTree>
    <p:extLst>
      <p:ext uri="{BB962C8B-B14F-4D97-AF65-F5344CB8AC3E}">
        <p14:creationId xmlns:p14="http://schemas.microsoft.com/office/powerpoint/2010/main" val="3398401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EEF29-ACB1-82ED-7123-347D66519514}"/>
            </a:ext>
          </a:extLst>
        </p:cNvPr>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8C18AAD3-3442-90EC-E75F-4010FDB936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CBE76DE9-AEFB-C21D-5BDD-394B152CCA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400" b="1" dirty="0"/>
              <a:t>Musikkinnslag nr 4</a:t>
            </a:r>
          </a:p>
          <a:p>
            <a:r>
              <a:rPr lang="nb-NO" altLang="nb-NO" sz="1400" dirty="0"/>
              <a:t>Dette er siste musikalske post. </a:t>
            </a:r>
          </a:p>
          <a:p>
            <a:r>
              <a:rPr lang="nb-NO" altLang="nb-NO" sz="1400" dirty="0"/>
              <a:t>Her kan </a:t>
            </a:r>
            <a:r>
              <a:rPr lang="nb-NO" altLang="nb-NO" sz="1400" b="1" dirty="0"/>
              <a:t>gleden</a:t>
            </a:r>
            <a:r>
              <a:rPr lang="nb-NO" altLang="nb-NO" sz="1400" dirty="0"/>
              <a:t> over at vi kan forandre verden slippes fri!</a:t>
            </a:r>
          </a:p>
        </p:txBody>
      </p:sp>
      <p:sp>
        <p:nvSpPr>
          <p:cNvPr id="25604" name="Slide Number Placeholder 3">
            <a:extLst>
              <a:ext uri="{FF2B5EF4-FFF2-40B4-BE49-F238E27FC236}">
                <a16:creationId xmlns:a16="http://schemas.microsoft.com/office/drawing/2014/main" id="{7C9359EF-D789-D61C-A9A0-09D7425C3C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F71F804-BE56-4FD7-813C-8321552A94FB}" type="slidenum">
              <a:rPr lang="nb-NO" altLang="nb-NO" smtClean="0">
                <a:latin typeface="DIN Next LT Pro" panose="020B0503020203050203" pitchFamily="34" charset="0"/>
              </a:rPr>
              <a:pPr/>
              <a:t>16</a:t>
            </a:fld>
            <a:endParaRPr lang="nb-NO" altLang="nb-NO" dirty="0">
              <a:latin typeface="DIN Next LT Pro" panose="020B0503020203050203" pitchFamily="34" charset="0"/>
            </a:endParaRPr>
          </a:p>
        </p:txBody>
      </p:sp>
    </p:spTree>
    <p:extLst>
      <p:ext uri="{BB962C8B-B14F-4D97-AF65-F5344CB8AC3E}">
        <p14:creationId xmlns:p14="http://schemas.microsoft.com/office/powerpoint/2010/main" val="3605341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5A1D9-42D2-BA0E-0B40-000F7077F43C}"/>
            </a:ext>
          </a:extLst>
        </p:cNvPr>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F34423E3-642B-18E0-C971-AF98C40E7D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C19B6CB4-D293-79E0-3343-A94F4A7BAB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nb-NO" b="1" dirty="0"/>
              <a:t>TEKSTLESER A:</a:t>
            </a:r>
          </a:p>
          <a:p>
            <a:pPr>
              <a:defRPr/>
            </a:pPr>
            <a:r>
              <a:rPr lang="nb-NO" b="0" dirty="0"/>
              <a:t>Husker du at du puttet på</a:t>
            </a:r>
          </a:p>
          <a:p>
            <a:pPr>
              <a:defRPr/>
            </a:pPr>
            <a:r>
              <a:rPr lang="nb-NO" b="0" dirty="0"/>
              <a:t>Den pengen</a:t>
            </a:r>
          </a:p>
          <a:p>
            <a:pPr>
              <a:defRPr/>
            </a:pPr>
            <a:r>
              <a:rPr lang="nb-NO" b="0" dirty="0"/>
              <a:t>I den bøssa</a:t>
            </a:r>
          </a:p>
          <a:p>
            <a:pPr>
              <a:defRPr/>
            </a:pPr>
            <a:r>
              <a:rPr lang="nb-NO" b="0" dirty="0"/>
              <a:t>Og tenkte</a:t>
            </a:r>
          </a:p>
          <a:p>
            <a:pPr>
              <a:defRPr/>
            </a:pPr>
            <a:r>
              <a:rPr lang="nb-NO" b="0" dirty="0"/>
              <a:t>Jaja en dråpe i havet</a:t>
            </a:r>
          </a:p>
          <a:p>
            <a:pPr>
              <a:defRPr/>
            </a:pPr>
            <a:r>
              <a:rPr lang="nb-NO" b="0" dirty="0"/>
              <a:t>Så ble det plutselig</a:t>
            </a:r>
          </a:p>
          <a:p>
            <a:pPr>
              <a:defRPr/>
            </a:pPr>
            <a:r>
              <a:rPr lang="nb-NO" b="0" dirty="0"/>
              <a:t>En brønn</a:t>
            </a:r>
          </a:p>
          <a:p>
            <a:pPr>
              <a:defRPr/>
            </a:pPr>
            <a:endParaRPr lang="nb-NO" dirty="0"/>
          </a:p>
          <a:p>
            <a:pPr>
              <a:defRPr/>
            </a:pPr>
            <a:r>
              <a:rPr lang="nb-NO" b="1" dirty="0"/>
              <a:t>TEKSTLESER B: </a:t>
            </a:r>
          </a:p>
          <a:p>
            <a:pPr>
              <a:defRPr/>
            </a:pPr>
            <a:r>
              <a:rPr lang="nb-NO" b="1" dirty="0"/>
              <a:t>…….</a:t>
            </a:r>
          </a:p>
          <a:p>
            <a:pPr>
              <a:defRPr/>
            </a:pPr>
            <a:r>
              <a:rPr lang="nb-NO" i="1" u="sng" dirty="0"/>
              <a:t>TIL ARRANGØR:</a:t>
            </a:r>
          </a:p>
          <a:p>
            <a:pPr>
              <a:defRPr/>
            </a:pPr>
            <a:r>
              <a:rPr lang="nb-NO" i="1" dirty="0"/>
              <a:t>Her er det opp til konsert arrangør/menighet hva som skal sies: </a:t>
            </a:r>
          </a:p>
          <a:p>
            <a:pPr>
              <a:defRPr/>
            </a:pPr>
            <a:r>
              <a:rPr lang="nb-NO" i="1" dirty="0"/>
              <a:t>Takke for i kveld – takke artister – takke alle som kom – Gi informasjon om hvordan publikum kan være med å støtte arbeidet videre </a:t>
            </a:r>
          </a:p>
          <a:p>
            <a:pPr lvl="1">
              <a:defRPr/>
            </a:pPr>
            <a:r>
              <a:rPr lang="nb-NO" i="1" u="sng" dirty="0"/>
              <a:t>MULIGE UTFORDINGER/VEIEN VIDERE: </a:t>
            </a:r>
          </a:p>
          <a:p>
            <a:pPr marL="685800" lvl="1" indent="-228600">
              <a:buFontTx/>
              <a:buAutoNum type="arabicPeriod"/>
              <a:defRPr/>
            </a:pPr>
            <a:r>
              <a:rPr lang="nb-NO" i="1" dirty="0"/>
              <a:t>Gi penger via VIPPS/ SMS eller kontanter ved utgangen </a:t>
            </a:r>
          </a:p>
          <a:p>
            <a:pPr marL="685800" lvl="1" indent="-228600">
              <a:buFontTx/>
              <a:buAutoNum type="arabicPeriod"/>
              <a:defRPr/>
            </a:pPr>
            <a:r>
              <a:rPr lang="nb-NO" i="1" dirty="0"/>
              <a:t>Oppfordre til å melde seg som bøssebærer ved utgangen </a:t>
            </a:r>
          </a:p>
          <a:p>
            <a:pPr marL="685800" lvl="1" indent="-228600">
              <a:buFontTx/>
              <a:buAutoNum type="arabicPeriod"/>
              <a:defRPr/>
            </a:pPr>
            <a:r>
              <a:rPr lang="nb-NO" i="1" dirty="0"/>
              <a:t>Ta med Kirkens Nødhjelp-magasinet hjem – dele ut ved utgangen</a:t>
            </a:r>
            <a:endParaRPr lang="nb-NO" altLang="nb-NO" sz="1400" dirty="0"/>
          </a:p>
        </p:txBody>
      </p:sp>
      <p:sp>
        <p:nvSpPr>
          <p:cNvPr id="25604" name="Slide Number Placeholder 3">
            <a:extLst>
              <a:ext uri="{FF2B5EF4-FFF2-40B4-BE49-F238E27FC236}">
                <a16:creationId xmlns:a16="http://schemas.microsoft.com/office/drawing/2014/main" id="{6A92B85C-B34B-62BC-BB98-D6529B26DF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F71F804-BE56-4FD7-813C-8321552A94FB}" type="slidenum">
              <a:rPr lang="nb-NO" altLang="nb-NO" smtClean="0">
                <a:latin typeface="DIN Next LT Pro" panose="020B0503020203050203" pitchFamily="34" charset="0"/>
              </a:rPr>
              <a:pPr/>
              <a:t>17</a:t>
            </a:fld>
            <a:endParaRPr lang="nb-NO" altLang="nb-NO" dirty="0">
              <a:latin typeface="DIN Next LT Pro" panose="020B0503020203050203" pitchFamily="34" charset="0"/>
            </a:endParaRPr>
          </a:p>
        </p:txBody>
      </p:sp>
    </p:spTree>
    <p:extLst>
      <p:ext uri="{BB962C8B-B14F-4D97-AF65-F5344CB8AC3E}">
        <p14:creationId xmlns:p14="http://schemas.microsoft.com/office/powerpoint/2010/main" val="2639177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235675B0-348C-77DB-2215-343C9EF84E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B81F251C-5E91-9B29-B4FD-7D22486014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LA STÅ - Til alle har forlatt kirken.</a:t>
            </a:r>
          </a:p>
        </p:txBody>
      </p:sp>
      <p:sp>
        <p:nvSpPr>
          <p:cNvPr id="29700" name="Slide Number Placeholder 3">
            <a:extLst>
              <a:ext uri="{FF2B5EF4-FFF2-40B4-BE49-F238E27FC236}">
                <a16:creationId xmlns:a16="http://schemas.microsoft.com/office/drawing/2014/main" id="{AF7E43CB-B016-310D-804E-D82DDEC4A4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73316C9-0B52-4546-BB4E-C13EFDD7C956}" type="slidenum">
              <a:rPr lang="nb-NO" altLang="nb-NO" smtClean="0">
                <a:latin typeface="DIN Next LT Pro" panose="020B0503020203050203" pitchFamily="34" charset="0"/>
              </a:rPr>
              <a:pPr/>
              <a:t>18</a:t>
            </a:fld>
            <a:endParaRPr lang="nb-NO" altLang="nb-NO" dirty="0">
              <a:latin typeface="DIN Next LT Pro" panose="020B0503020203050203"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5D3802E4-5F2F-347C-986F-94F33C3D37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114481B0-C647-D659-F242-F45DAD70AAA3}"/>
              </a:ext>
            </a:extLst>
          </p:cNvPr>
          <p:cNvSpPr>
            <a:spLocks noGrp="1" noChangeArrowheads="1"/>
          </p:cNvSpPr>
          <p:nvPr>
            <p:ph type="body" idx="1"/>
          </p:nvPr>
        </p:nvSpPr>
        <p:spPr bwMode="auto">
          <a:xfrm>
            <a:off x="685800" y="4400550"/>
            <a:ext cx="5486400" cy="4001578"/>
          </a:xfrm>
        </p:spPr>
        <p:txBody>
          <a:bodyPr wrap="square" numCol="1" anchor="t" anchorCtr="0" compatLnSpc="1">
            <a:prstTxWarp prst="textNoShape">
              <a:avLst/>
            </a:prstTxWarp>
          </a:bodyPr>
          <a:lstStyle/>
          <a:p>
            <a:pPr>
              <a:defRPr/>
            </a:pPr>
            <a:r>
              <a:rPr lang="nb-NO" altLang="nb-NO" b="1" dirty="0"/>
              <a:t>TEKSTLESER A:</a:t>
            </a:r>
          </a:p>
          <a:p>
            <a:pPr>
              <a:defRPr/>
            </a:pPr>
            <a:r>
              <a:rPr lang="nb-NO" altLang="nb-NO" dirty="0"/>
              <a:t>Håp i en dråpe vann</a:t>
            </a:r>
          </a:p>
          <a:p>
            <a:pPr>
              <a:defRPr/>
            </a:pPr>
            <a:endParaRPr lang="nb-NO" altLang="nb-NO" dirty="0"/>
          </a:p>
          <a:p>
            <a:pPr>
              <a:defRPr/>
            </a:pPr>
            <a:r>
              <a:rPr lang="nb-NO" altLang="nb-NO" b="1" dirty="0"/>
              <a:t>TEKSTLESER B:</a:t>
            </a:r>
          </a:p>
          <a:p>
            <a:pPr>
              <a:lnSpc>
                <a:spcPct val="107000"/>
              </a:lnSpc>
              <a:spcAft>
                <a:spcPts val="800"/>
              </a:spcAft>
              <a:defRPr/>
            </a:pPr>
            <a:r>
              <a:rPr lang="nb-NO" kern="100" dirty="0">
                <a:latin typeface="Aptos" panose="020B0004020202020204" pitchFamily="34" charset="0"/>
                <a:ea typeface="Aptos" panose="020B0004020202020204" pitchFamily="34" charset="0"/>
                <a:cs typeface="Times New Roman" panose="02020603050405020304" pitchFamily="18" charset="0"/>
              </a:rPr>
              <a:t>Vann er kilde til både katastrofe og liv. </a:t>
            </a:r>
          </a:p>
          <a:p>
            <a:pPr>
              <a:lnSpc>
                <a:spcPct val="107000"/>
              </a:lnSpc>
              <a:spcAft>
                <a:spcPts val="800"/>
              </a:spcAft>
              <a:defRPr/>
            </a:pPr>
            <a:r>
              <a:rPr lang="nb-NO" kern="100" dirty="0">
                <a:latin typeface="Aptos" panose="020B0004020202020204" pitchFamily="34" charset="0"/>
                <a:ea typeface="Aptos" panose="020B0004020202020204" pitchFamily="34" charset="0"/>
                <a:cs typeface="Times New Roman" panose="02020603050405020304" pitchFamily="18" charset="0"/>
              </a:rPr>
              <a:t>For mye regn og for lite regne er like ille. </a:t>
            </a:r>
          </a:p>
          <a:p>
            <a:pPr>
              <a:lnSpc>
                <a:spcPct val="107000"/>
              </a:lnSpc>
              <a:spcAft>
                <a:spcPts val="800"/>
              </a:spcAft>
              <a:defRPr/>
            </a:pPr>
            <a:r>
              <a:rPr lang="nb-NO" kern="100" dirty="0">
                <a:latin typeface="Aptos" panose="020B0004020202020204" pitchFamily="34" charset="0"/>
                <a:ea typeface="Aptos" panose="020B0004020202020204" pitchFamily="34" charset="0"/>
                <a:cs typeface="Times New Roman" panose="02020603050405020304" pitchFamily="18" charset="0"/>
              </a:rPr>
              <a:t>Flom som ødelegger og river med seg avlinger, hus og folk. Tørke som setter stopp for all vekst og alt liv.</a:t>
            </a:r>
          </a:p>
          <a:p>
            <a:pPr>
              <a:lnSpc>
                <a:spcPct val="107000"/>
              </a:lnSpc>
              <a:spcAft>
                <a:spcPts val="800"/>
              </a:spcAft>
              <a:defRPr/>
            </a:pPr>
            <a:r>
              <a:rPr lang="nb-NO" kern="100" dirty="0">
                <a:latin typeface="Aptos" panose="020B0004020202020204" pitchFamily="34" charset="0"/>
                <a:ea typeface="Aptos" panose="020B0004020202020204" pitchFamily="34" charset="0"/>
                <a:cs typeface="Times New Roman" panose="02020603050405020304" pitchFamily="18" charset="0"/>
              </a:rPr>
              <a:t>Alt som lever trenger vann; i rett tid og i rett mengde. </a:t>
            </a:r>
          </a:p>
          <a:p>
            <a:pPr>
              <a:lnSpc>
                <a:spcPct val="107000"/>
              </a:lnSpc>
              <a:spcAft>
                <a:spcPts val="800"/>
              </a:spcAft>
              <a:defRPr/>
            </a:pPr>
            <a:r>
              <a:rPr lang="nb-NO" kern="100" dirty="0">
                <a:latin typeface="Aptos" panose="020B0004020202020204" pitchFamily="34" charset="0"/>
                <a:ea typeface="Aptos" panose="020B0004020202020204" pitchFamily="34" charset="0"/>
                <a:cs typeface="Times New Roman" panose="02020603050405020304" pitchFamily="18" charset="0"/>
              </a:rPr>
              <a:t>En dråpe vann på et frø kan starte et håp om mat, trygghet og verdig liv.</a:t>
            </a:r>
          </a:p>
          <a:p>
            <a:pPr>
              <a:lnSpc>
                <a:spcPct val="107000"/>
              </a:lnSpc>
              <a:spcAft>
                <a:spcPts val="800"/>
              </a:spcAft>
              <a:defRPr/>
            </a:pPr>
            <a:r>
              <a:rPr lang="nb-NO" kern="100" dirty="0">
                <a:latin typeface="Aptos" panose="020B0004020202020204" pitchFamily="34" charset="0"/>
                <a:ea typeface="Aptos" panose="020B0004020202020204" pitchFamily="34" charset="0"/>
                <a:cs typeface="Times New Roman" panose="02020603050405020304" pitchFamily="18" charset="0"/>
              </a:rPr>
              <a:t>Vann er helt sentralt i alt Kirkens Nødhjelp sitt arbeid. </a:t>
            </a:r>
          </a:p>
          <a:p>
            <a:pPr>
              <a:lnSpc>
                <a:spcPct val="107000"/>
              </a:lnSpc>
              <a:spcAft>
                <a:spcPts val="800"/>
              </a:spcAft>
              <a:defRPr/>
            </a:pPr>
            <a:r>
              <a:rPr lang="nb-NO" kern="100" dirty="0">
                <a:latin typeface="Aptos" panose="020B0004020202020204" pitchFamily="34" charset="0"/>
                <a:ea typeface="Aptos" panose="020B0004020202020204" pitchFamily="34" charset="0"/>
                <a:cs typeface="Times New Roman" panose="02020603050405020304" pitchFamily="18" charset="0"/>
              </a:rPr>
              <a:t>Vi ser hver dag at det er:  «Håp i en dråpe vann.»</a:t>
            </a:r>
          </a:p>
          <a:p>
            <a:pPr>
              <a:defRPr/>
            </a:pPr>
            <a:endParaRPr lang="nb-NO" altLang="nb-NO" dirty="0"/>
          </a:p>
        </p:txBody>
      </p:sp>
      <p:sp>
        <p:nvSpPr>
          <p:cNvPr id="6148" name="Slide Number Placeholder 3">
            <a:extLst>
              <a:ext uri="{FF2B5EF4-FFF2-40B4-BE49-F238E27FC236}">
                <a16:creationId xmlns:a16="http://schemas.microsoft.com/office/drawing/2014/main" id="{62919C26-DB35-9554-0089-D096A53584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7CA4A7D-223E-40F8-9813-AD148DBDEBE6}" type="slidenum">
              <a:rPr lang="nb-NO" altLang="nb-NO" smtClean="0">
                <a:latin typeface="DIN Next LT Pro" panose="020B0503020203050203" pitchFamily="34" charset="0"/>
              </a:rPr>
              <a:pPr/>
              <a:t>2</a:t>
            </a:fld>
            <a:endParaRPr lang="nb-NO" altLang="nb-NO" dirty="0">
              <a:latin typeface="DIN Next LT Pro" panose="020B0503020203050203"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88763A5-EF52-43CA-CADB-B71A7F1F6B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79B4F3E2-BE5E-0BEE-57DB-83D7726F79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600" b="1" dirty="0"/>
              <a:t>Muskkinnslag nr 1</a:t>
            </a:r>
          </a:p>
          <a:p>
            <a:endParaRPr lang="nb-NO" altLang="nb-NO" sz="1600" b="1" dirty="0"/>
          </a:p>
          <a:p>
            <a:r>
              <a:rPr lang="nb-NO" altLang="nb-NO" sz="1600" b="1" dirty="0"/>
              <a:t>Rolig musikk</a:t>
            </a:r>
            <a:endParaRPr lang="nb-NO" altLang="nb-NO" b="1" dirty="0"/>
          </a:p>
        </p:txBody>
      </p:sp>
      <p:sp>
        <p:nvSpPr>
          <p:cNvPr id="7172" name="Slide Number Placeholder 3">
            <a:extLst>
              <a:ext uri="{FF2B5EF4-FFF2-40B4-BE49-F238E27FC236}">
                <a16:creationId xmlns:a16="http://schemas.microsoft.com/office/drawing/2014/main" id="{D99795EF-99FE-E4F7-F315-E6FAE1783D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F4E72CF-F982-4C8A-A46C-B53D3097C49F}" type="slidenum">
              <a:rPr lang="nb-NO" altLang="nb-NO" smtClean="0">
                <a:latin typeface="DIN Next LT Pro" panose="020B0503020203050203" pitchFamily="34" charset="0"/>
              </a:rPr>
              <a:pPr/>
              <a:t>3</a:t>
            </a:fld>
            <a:endParaRPr lang="nb-NO" altLang="nb-NO" dirty="0">
              <a:latin typeface="DIN Next LT Pro" panose="020B0503020203050203"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802CDBDE-CB6C-35FC-6CB4-E3A7F751F5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D0AD0C24-5B7C-A4B3-E33F-AF583EAE1F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b="1" dirty="0"/>
              <a:t>TEKSTLESER 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kern="100" dirty="0">
                <a:effectLst/>
                <a:latin typeface="Aptos" panose="020B0004020202020204" pitchFamily="34" charset="0"/>
                <a:ea typeface="Aptos" panose="020B0004020202020204" pitchFamily="34" charset="0"/>
                <a:cs typeface="Times New Roman" panose="02020603050405020304" pitchFamily="18" charset="0"/>
              </a:rPr>
              <a:t>Fortsatt lærer vi barna våre at morgendagen er deres.</a:t>
            </a:r>
          </a:p>
          <a:p>
            <a:endParaRPr lang="nb-NO" altLang="nb-NO" b="0" dirty="0"/>
          </a:p>
          <a:p>
            <a:r>
              <a:rPr lang="nb-NO" altLang="nb-NO" b="1" dirty="0"/>
              <a:t>TEKSTLESER B</a:t>
            </a:r>
            <a:r>
              <a:rPr lang="nb-NO" altLang="nb-NO"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nn-NO" kern="100" dirty="0">
                <a:effectLst/>
                <a:latin typeface="Aptos" panose="020B0004020202020204" pitchFamily="34" charset="0"/>
                <a:ea typeface="Aptos" panose="020B0004020202020204" pitchFamily="34" charset="0"/>
                <a:cs typeface="Times New Roman" panose="02020603050405020304" pitchFamily="18" charset="0"/>
              </a:rPr>
              <a:t>Garowe i Somalia.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kern="100" dirty="0">
                <a:effectLst/>
                <a:latin typeface="Aptos" panose="020B0004020202020204" pitchFamily="34" charset="0"/>
                <a:ea typeface="Aptos" panose="020B0004020202020204" pitchFamily="34" charset="0"/>
                <a:cs typeface="Times New Roman" panose="02020603050405020304" pitchFamily="18" charset="0"/>
              </a:rPr>
              <a:t>Det har ikke regnet skikkelig på fire år. Fire år uten en dråpe regn.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kern="100" dirty="0">
                <a:effectLst/>
                <a:latin typeface="Aptos" panose="020B0004020202020204" pitchFamily="34" charset="0"/>
                <a:ea typeface="Aptos" panose="020B0004020202020204" pitchFamily="34" charset="0"/>
                <a:cs typeface="Times New Roman" panose="02020603050405020304" pitchFamily="18" charset="0"/>
              </a:rPr>
              <a:t>Først dør avlingene, så dør husdyrene, og før menneskene dør legger de på flukt.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kern="100" dirty="0">
                <a:effectLst/>
                <a:latin typeface="Aptos" panose="020B0004020202020204" pitchFamily="34" charset="0"/>
                <a:ea typeface="Aptos" panose="020B0004020202020204" pitchFamily="34" charset="0"/>
                <a:cs typeface="Times New Roman" panose="02020603050405020304" pitchFamily="18" charset="0"/>
              </a:rPr>
              <a:t>Flykter fra tørke og sult.</a:t>
            </a:r>
          </a:p>
          <a:p>
            <a:endParaRPr lang="nb-NO" altLang="nb-NO" dirty="0"/>
          </a:p>
        </p:txBody>
      </p:sp>
      <p:sp>
        <p:nvSpPr>
          <p:cNvPr id="9220" name="Slide Number Placeholder 3">
            <a:extLst>
              <a:ext uri="{FF2B5EF4-FFF2-40B4-BE49-F238E27FC236}">
                <a16:creationId xmlns:a16="http://schemas.microsoft.com/office/drawing/2014/main" id="{5FFA9FE2-CF32-37FD-AFBF-E429E587AC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F6830D2-DFC3-4AEB-8D8D-A4DAB1A81D0B}" type="slidenum">
              <a:rPr lang="nb-NO" altLang="nb-NO" smtClean="0">
                <a:latin typeface="DIN Next LT Pro" panose="020B0503020203050203" pitchFamily="34" charset="0"/>
              </a:rPr>
              <a:pPr/>
              <a:t>4</a:t>
            </a:fld>
            <a:endParaRPr lang="nb-NO" altLang="nb-NO" dirty="0">
              <a:latin typeface="DIN Next LT Pro" panose="020B0503020203050203"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3F2B2E6-987E-0BE4-9661-580316BB79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DEBF4067-C856-0ADF-97DF-0701A2A7ADF5}"/>
              </a:ext>
            </a:extLst>
          </p:cNvPr>
          <p:cNvSpPr>
            <a:spLocks noGrp="1" noChangeArrowheads="1"/>
          </p:cNvSpPr>
          <p:nvPr>
            <p:ph type="body" idx="1"/>
          </p:nvPr>
        </p:nvSpPr>
        <p:spPr bwMode="auto">
          <a:xfrm>
            <a:off x="685800" y="4400549"/>
            <a:ext cx="5486400" cy="44760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b="1" dirty="0"/>
              <a:t>TEKSTLESER A:</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kern="100" dirty="0">
                <a:effectLst/>
                <a:latin typeface="Aptos" panose="020B0004020202020204" pitchFamily="34" charset="0"/>
                <a:ea typeface="Aptos" panose="020B0004020202020204" pitchFamily="34" charset="0"/>
                <a:cs typeface="Times New Roman" panose="02020603050405020304" pitchFamily="18" charset="0"/>
              </a:rPr>
              <a:t>Det tar timer å rive ned, og år å bygge opp.</a:t>
            </a:r>
          </a:p>
          <a:p>
            <a:endParaRPr lang="nb-NO" altLang="nb-NO" b="0" dirty="0"/>
          </a:p>
          <a:p>
            <a:r>
              <a:rPr lang="nb-NO" altLang="nb-NO" b="1" dirty="0"/>
              <a:t>TEKSTLESER B:</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«I løpet av minutter mistet vi alt», forteller Damison Chimkwawa.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«Alt gikk så fort. Vi fikk ingen forvarsler før vinden feide over oss og gjørma dekket alt. Huset er borte, nesten alt vi eide er borte og maisavlingen er totalt vasket bort. Vi har mistet alt!»</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Folk i Malawi har måtte venne seg til at stormene er hardere og mer uforutsigbare enn før, men denne gangen gikk det virkelig galt. Den tropiske stormen «Ana» feide over sørlige Malawi i januar 2022.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100 000 ble hjemløse i løpet av få timer.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På kort tid var Kirkens Nødhjelp i gang med å dele ut vannkanner, myggnett, såpe og preseninger.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Det tar timer å rive ned, og år å bygge opp.</a:t>
            </a:r>
          </a:p>
          <a:p>
            <a:endParaRPr lang="nb-NO" altLang="nb-NO" b="0" dirty="0"/>
          </a:p>
        </p:txBody>
      </p:sp>
      <p:sp>
        <p:nvSpPr>
          <p:cNvPr id="12292" name="Slide Number Placeholder 3">
            <a:extLst>
              <a:ext uri="{FF2B5EF4-FFF2-40B4-BE49-F238E27FC236}">
                <a16:creationId xmlns:a16="http://schemas.microsoft.com/office/drawing/2014/main" id="{68789012-1C9F-2D2E-2DA3-74F871BBD2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D5891F1-C3A3-4E71-94CB-B89534BEA962}" type="slidenum">
              <a:rPr lang="nb-NO" altLang="nb-NO" smtClean="0">
                <a:latin typeface="DIN Next LT Pro" panose="020B0503020203050203" pitchFamily="34" charset="0"/>
              </a:rPr>
              <a:pPr/>
              <a:t>5</a:t>
            </a:fld>
            <a:endParaRPr lang="nb-NO" altLang="nb-NO" dirty="0">
              <a:latin typeface="DIN Next LT Pro" panose="020B0503020203050203"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7ECD1-A36F-9BE0-3980-FEC1D9D564CE}"/>
            </a:ext>
          </a:extLst>
        </p:cNvPr>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CEC20E94-3A8E-5F3F-E24E-FC1971ED9B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D6AA2D74-AB48-428A-68A8-ED50E9127D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400" b="1" dirty="0"/>
              <a:t>Musikkinnslag nr 2</a:t>
            </a:r>
          </a:p>
          <a:p>
            <a:endParaRPr lang="nb-NO" altLang="nb-NO" sz="1400" b="1" dirty="0"/>
          </a:p>
          <a:p>
            <a:r>
              <a:rPr lang="nb-NO" altLang="nb-NO" sz="1400" b="1" dirty="0"/>
              <a:t>«Sint» musikk</a:t>
            </a:r>
            <a:endParaRPr lang="nb-NO" altLang="nb-NO" b="1" dirty="0"/>
          </a:p>
        </p:txBody>
      </p:sp>
      <p:sp>
        <p:nvSpPr>
          <p:cNvPr id="12292" name="Slide Number Placeholder 3">
            <a:extLst>
              <a:ext uri="{FF2B5EF4-FFF2-40B4-BE49-F238E27FC236}">
                <a16:creationId xmlns:a16="http://schemas.microsoft.com/office/drawing/2014/main" id="{682A85F4-1303-9CB1-9F6B-E1E8012C96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D5891F1-C3A3-4E71-94CB-B89534BEA962}" type="slidenum">
              <a:rPr lang="nb-NO" altLang="nb-NO" smtClean="0">
                <a:latin typeface="DIN Next LT Pro" panose="020B0503020203050203" pitchFamily="34" charset="0"/>
              </a:rPr>
              <a:pPr/>
              <a:t>6</a:t>
            </a:fld>
            <a:endParaRPr lang="nb-NO" altLang="nb-NO" dirty="0">
              <a:latin typeface="DIN Next LT Pro" panose="020B0503020203050203" pitchFamily="34" charset="0"/>
            </a:endParaRPr>
          </a:p>
        </p:txBody>
      </p:sp>
    </p:spTree>
    <p:extLst>
      <p:ext uri="{BB962C8B-B14F-4D97-AF65-F5344CB8AC3E}">
        <p14:creationId xmlns:p14="http://schemas.microsoft.com/office/powerpoint/2010/main" val="818512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4BD96-4365-0D62-DB87-8FEDDD901399}"/>
            </a:ext>
          </a:extLst>
        </p:cNvPr>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EA94E6E7-0BD6-0F7A-5547-B9F64A8398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7FD12C39-2321-DCFB-EDC0-565C199176FE}"/>
              </a:ext>
            </a:extLst>
          </p:cNvPr>
          <p:cNvSpPr>
            <a:spLocks noGrp="1" noChangeArrowheads="1"/>
          </p:cNvSpPr>
          <p:nvPr>
            <p:ph type="body" idx="1"/>
          </p:nvPr>
        </p:nvSpPr>
        <p:spPr bwMode="auto">
          <a:xfrm>
            <a:off x="685800" y="4400550"/>
            <a:ext cx="5486400" cy="45795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b="1" dirty="0"/>
              <a:t>TEKSTLESER A:</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kern="100" dirty="0">
                <a:effectLst/>
                <a:latin typeface="Aptos" panose="020B0004020202020204" pitchFamily="34" charset="0"/>
                <a:ea typeface="Aptos" panose="020B0004020202020204" pitchFamily="34" charset="0"/>
                <a:cs typeface="Times New Roman" panose="02020603050405020304" pitchFamily="18" charset="0"/>
              </a:rPr>
              <a:t>Jeg spurte etter håpet. Ville jeg finne det om jeg gravde dypt nok?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kern="100" dirty="0">
                <a:effectLst/>
                <a:latin typeface="Aptos" panose="020B0004020202020204" pitchFamily="34" charset="0"/>
                <a:ea typeface="Aptos" panose="020B0004020202020204" pitchFamily="34" charset="0"/>
                <a:cs typeface="Times New Roman" panose="02020603050405020304" pitchFamily="18" charset="0"/>
              </a:rPr>
              <a:t>Dråpe for dråpe løfter jeg håp opp av sanden. </a:t>
            </a:r>
          </a:p>
          <a:p>
            <a:endParaRPr lang="nb-NO" altLang="nb-NO" b="1" dirty="0"/>
          </a:p>
          <a:p>
            <a:r>
              <a:rPr lang="nb-NO" altLang="nb-NO" b="1" dirty="0"/>
              <a:t>TEKSTLESER B:</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To timer på eselryggen hver eneste dag for å hente vann.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Drikkevannet må hun grave frem fra et tørt elveleie som hun deler med geitene.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Vannet er forurenset.</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«I fjor kom det så mye regn at det ble flom, og avlingene våre gikk tapt. Nå er alt tørt, og det er umulig å plante frø,» sier Habiba Adam Adam.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Hun synes livet er tøft.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«Jeg skulle ønske vi hadde rent vann. Det hadde spart oss for mye arbeid og mange sykdommer», sier hun. </a:t>
            </a:r>
          </a:p>
          <a:p>
            <a:pPr>
              <a:lnSpc>
                <a:spcPct val="107000"/>
              </a:lnSpc>
              <a:spcAft>
                <a:spcPts val="800"/>
              </a:spcAft>
            </a:pPr>
            <a:r>
              <a:rPr lang="nb-NO" kern="100" dirty="0">
                <a:effectLst/>
                <a:latin typeface="Aptos" panose="020B0004020202020204" pitchFamily="34" charset="0"/>
                <a:ea typeface="Aptos" panose="020B0004020202020204" pitchFamily="34" charset="0"/>
                <a:cs typeface="Times New Roman" panose="02020603050405020304" pitchFamily="18" charset="0"/>
              </a:rPr>
              <a:t>Ingen vet lenger når regnet kommer. Det inntørkede elveleiet er eneste vannkilden i landsbyen. På det varmeste er det 45 grader. Hun må grave èn meter ned for å finne vann – dypere og dypere for hver gang.</a:t>
            </a:r>
          </a:p>
          <a:p>
            <a:endParaRPr lang="nb-NO" altLang="nb-NO" b="0" dirty="0"/>
          </a:p>
        </p:txBody>
      </p:sp>
      <p:sp>
        <p:nvSpPr>
          <p:cNvPr id="12292" name="Slide Number Placeholder 3">
            <a:extLst>
              <a:ext uri="{FF2B5EF4-FFF2-40B4-BE49-F238E27FC236}">
                <a16:creationId xmlns:a16="http://schemas.microsoft.com/office/drawing/2014/main" id="{1DA3218D-37DF-92AC-45C1-CECECB2140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D5891F1-C3A3-4E71-94CB-B89534BEA962}" type="slidenum">
              <a:rPr lang="nb-NO" altLang="nb-NO" smtClean="0">
                <a:latin typeface="DIN Next LT Pro" panose="020B0503020203050203" pitchFamily="34" charset="0"/>
              </a:rPr>
              <a:pPr/>
              <a:t>7</a:t>
            </a:fld>
            <a:endParaRPr lang="nb-NO" altLang="nb-NO" dirty="0">
              <a:latin typeface="DIN Next LT Pro" panose="020B0503020203050203" pitchFamily="34" charset="0"/>
            </a:endParaRPr>
          </a:p>
        </p:txBody>
      </p:sp>
    </p:spTree>
    <p:extLst>
      <p:ext uri="{BB962C8B-B14F-4D97-AF65-F5344CB8AC3E}">
        <p14:creationId xmlns:p14="http://schemas.microsoft.com/office/powerpoint/2010/main" val="3269210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Notes Placeholder 2">
            <a:extLst>
              <a:ext uri="{FF2B5EF4-FFF2-40B4-BE49-F238E27FC236}">
                <a16:creationId xmlns:a16="http://schemas.microsoft.com/office/drawing/2014/main" id="{7D4F2AA2-16B7-3E10-51E9-979222DF79D7}"/>
              </a:ext>
            </a:extLst>
          </p:cNvPr>
          <p:cNvSpPr>
            <a:spLocks noGrp="1" noChangeArrowheads="1"/>
          </p:cNvSpPr>
          <p:nvPr>
            <p:ph type="body" idx="1"/>
          </p:nvPr>
        </p:nvSpPr>
        <p:spPr bwMode="auto">
          <a:xfrm>
            <a:off x="685800" y="4400549"/>
            <a:ext cx="5486400" cy="45968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b="1">
                <a:solidFill>
                  <a:srgbClr val="C00000"/>
                </a:solidFill>
              </a:rPr>
              <a:t>OBS</a:t>
            </a:r>
            <a:r>
              <a:rPr lang="nb-NO" altLang="nb-NO" b="1" dirty="0">
                <a:solidFill>
                  <a:srgbClr val="C00000"/>
                </a:solidFill>
              </a:rPr>
              <a:t>! Her er teksten til A og B fordelt på to slide.</a:t>
            </a:r>
          </a:p>
          <a:p>
            <a:endParaRPr lang="nb-NO" altLang="nb-NO" b="1" dirty="0"/>
          </a:p>
          <a:p>
            <a:r>
              <a:rPr lang="nb-NO" altLang="nb-NO" b="1" dirty="0"/>
              <a:t>TEKSTLESER A:</a:t>
            </a:r>
          </a:p>
          <a:p>
            <a:r>
              <a:rPr lang="nb-NO" altLang="nb-NO" dirty="0"/>
              <a:t>Vi hører fra Jesaja kapittel 58 og versene 5 til 8:</a:t>
            </a:r>
          </a:p>
          <a:p>
            <a:pPr lvl="1"/>
            <a:r>
              <a:rPr lang="nb-NO" altLang="nb-NO" dirty="0"/>
              <a:t>Se, når dere faster, blir det strid og trette og slagsmål med urettferdige never.</a:t>
            </a:r>
          </a:p>
          <a:p>
            <a:pPr lvl="1"/>
            <a:r>
              <a:rPr lang="nb-NO" altLang="nb-NO" dirty="0"/>
              <a:t>Dere faster ikke slik i dag at stemmen deres kan høres i det høye.</a:t>
            </a:r>
          </a:p>
          <a:p>
            <a:pPr lvl="1"/>
            <a:r>
              <a:rPr lang="nb-NO" altLang="nb-NO" dirty="0"/>
              <a:t>Er dette den fasten jeg har valgt,en dag da mennesket plager seg selv, bøyer hodet som et siv og legger seg i sekk og aske? </a:t>
            </a:r>
          </a:p>
          <a:p>
            <a:pPr lvl="1"/>
            <a:r>
              <a:rPr lang="nb-NO" altLang="nb-NO" dirty="0"/>
              <a:t>Kaller du dette for faste og en dag etter Herrens vilje?</a:t>
            </a:r>
          </a:p>
          <a:p>
            <a:pPr lvl="1"/>
            <a:endParaRPr lang="nb-NO" altLang="nb-NO" dirty="0"/>
          </a:p>
          <a:p>
            <a:pPr lvl="1"/>
            <a:endParaRPr lang="nb-NO" altLang="nb-NO" dirty="0"/>
          </a:p>
          <a:p>
            <a:pPr lvl="1"/>
            <a:endParaRPr lang="nb-NO" altLang="nb-NO" dirty="0"/>
          </a:p>
        </p:txBody>
      </p:sp>
      <p:sp>
        <p:nvSpPr>
          <p:cNvPr id="17412" name="Slide Number Placeholder 3">
            <a:extLst>
              <a:ext uri="{FF2B5EF4-FFF2-40B4-BE49-F238E27FC236}">
                <a16:creationId xmlns:a16="http://schemas.microsoft.com/office/drawing/2014/main" id="{415752BC-5646-F573-FF3A-E99EEE1CC3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3B21ED4-851B-41B7-8CE5-861C56196D77}" type="slidenum">
              <a:rPr lang="nb-NO" altLang="nb-NO" smtClean="0">
                <a:latin typeface="DIN Next LT Pro" panose="020B0503020203050203" pitchFamily="34" charset="0"/>
              </a:rPr>
              <a:pPr/>
              <a:t>8</a:t>
            </a:fld>
            <a:endParaRPr lang="nb-NO" altLang="nb-NO" dirty="0">
              <a:latin typeface="DIN Next LT Pro" panose="020B0503020203050203"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C8D4C-DB7E-5442-269D-06ACBA6C18CB}"/>
            </a:ext>
          </a:extLst>
        </p:cNvPr>
        <p:cNvGrpSpPr/>
        <p:nvPr/>
      </p:nvGrpSpPr>
      <p:grpSpPr>
        <a:xfrm>
          <a:off x="0" y="0"/>
          <a:ext cx="0" cy="0"/>
          <a:chOff x="0" y="0"/>
          <a:chExt cx="0" cy="0"/>
        </a:xfrm>
      </p:grpSpPr>
      <p:sp>
        <p:nvSpPr>
          <p:cNvPr id="17411" name="Notes Placeholder 2">
            <a:extLst>
              <a:ext uri="{FF2B5EF4-FFF2-40B4-BE49-F238E27FC236}">
                <a16:creationId xmlns:a16="http://schemas.microsoft.com/office/drawing/2014/main" id="{5C53A72B-D45E-FD9C-1CBA-C0FF329F7015}"/>
              </a:ext>
            </a:extLst>
          </p:cNvPr>
          <p:cNvSpPr>
            <a:spLocks noGrp="1" noChangeArrowheads="1"/>
          </p:cNvSpPr>
          <p:nvPr>
            <p:ph type="body" idx="1"/>
          </p:nvPr>
        </p:nvSpPr>
        <p:spPr bwMode="auto">
          <a:xfrm>
            <a:off x="685800" y="4400549"/>
            <a:ext cx="5486400" cy="45968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b="1" dirty="0"/>
              <a:t>TEKSTLESER B:</a:t>
            </a:r>
          </a:p>
          <a:p>
            <a:pPr lvl="1"/>
            <a:r>
              <a:rPr lang="nb-NO" altLang="nb-NO" dirty="0"/>
              <a:t>Nei, dette er fasten jeg har valgt:</a:t>
            </a:r>
          </a:p>
          <a:p>
            <a:pPr lvl="1"/>
            <a:r>
              <a:rPr lang="nb-NO" altLang="nb-NO" dirty="0"/>
              <a:t>å løse urettferdige lenker,</a:t>
            </a:r>
          </a:p>
          <a:p>
            <a:pPr lvl="1"/>
            <a:r>
              <a:rPr lang="nb-NO" altLang="nb-NO" dirty="0"/>
              <a:t>sprenge båndene i åket,</a:t>
            </a:r>
          </a:p>
          <a:p>
            <a:pPr lvl="1"/>
            <a:r>
              <a:rPr lang="nb-NO" altLang="nb-NO" dirty="0"/>
              <a:t>sette undertrykte fri</a:t>
            </a:r>
          </a:p>
          <a:p>
            <a:pPr lvl="1"/>
            <a:r>
              <a:rPr lang="nb-NO" altLang="nb-NO" dirty="0"/>
              <a:t>og bryte hvert åk i stykker, </a:t>
            </a:r>
          </a:p>
          <a:p>
            <a:pPr lvl="1"/>
            <a:r>
              <a:rPr lang="nb-NO" altLang="nb-NO" dirty="0"/>
              <a:t>å dele ditt brød med sultne</a:t>
            </a:r>
          </a:p>
          <a:p>
            <a:pPr lvl="1"/>
            <a:r>
              <a:rPr lang="nb-NO" altLang="nb-NO" dirty="0"/>
              <a:t>og la hjelpeløse og hjemløse komme i hus.</a:t>
            </a:r>
          </a:p>
          <a:p>
            <a:pPr lvl="1"/>
            <a:r>
              <a:rPr lang="nb-NO" altLang="nb-NO" dirty="0"/>
              <a:t>Du skal se til den nakne og kle ham,</a:t>
            </a:r>
          </a:p>
          <a:p>
            <a:pPr lvl="1"/>
            <a:r>
              <a:rPr lang="nb-NO" altLang="nb-NO" dirty="0"/>
              <a:t>du skal ikke snu ryggen til dine egne. </a:t>
            </a:r>
          </a:p>
          <a:p>
            <a:pPr lvl="1"/>
            <a:r>
              <a:rPr lang="nb-NO" altLang="nb-NO" dirty="0"/>
              <a:t>Da skal lyset bryte fram for deg som morgenrøden, brått skal helbredelsen komme.</a:t>
            </a:r>
          </a:p>
          <a:p>
            <a:pPr lvl="1"/>
            <a:r>
              <a:rPr lang="nb-NO" altLang="nb-NO" dirty="0"/>
              <a:t>Din rettferd skal gå foran deg og Herrens herlighet følge etter deg.</a:t>
            </a:r>
          </a:p>
          <a:p>
            <a:endParaRPr lang="nb-NO" altLang="nb-NO" dirty="0"/>
          </a:p>
        </p:txBody>
      </p:sp>
      <p:sp>
        <p:nvSpPr>
          <p:cNvPr id="17412" name="Slide Number Placeholder 3">
            <a:extLst>
              <a:ext uri="{FF2B5EF4-FFF2-40B4-BE49-F238E27FC236}">
                <a16:creationId xmlns:a16="http://schemas.microsoft.com/office/drawing/2014/main" id="{1BA72877-81CE-9B04-165F-5CB27595D9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3B21ED4-851B-41B7-8CE5-861C56196D77}" type="slidenum">
              <a:rPr lang="nb-NO" altLang="nb-NO" smtClean="0">
                <a:latin typeface="DIN Next LT Pro" panose="020B0503020203050203" pitchFamily="34" charset="0"/>
              </a:rPr>
              <a:pPr/>
              <a:t>9</a:t>
            </a:fld>
            <a:endParaRPr lang="nb-NO" altLang="nb-NO" dirty="0">
              <a:latin typeface="DIN Next LT Pro" panose="020B0503020203050203" pitchFamily="34" charset="0"/>
            </a:endParaRPr>
          </a:p>
        </p:txBody>
      </p:sp>
    </p:spTree>
    <p:extLst>
      <p:ext uri="{BB962C8B-B14F-4D97-AF65-F5344CB8AC3E}">
        <p14:creationId xmlns:p14="http://schemas.microsoft.com/office/powerpoint/2010/main" val="3407424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AC2BAA20-06D0-5CFC-3A0A-7BB8A60B9CB9}"/>
              </a:ext>
            </a:extLst>
          </p:cNvPr>
          <p:cNvSpPr>
            <a:spLocks noGrp="1"/>
          </p:cNvSpPr>
          <p:nvPr>
            <p:ph type="dt" sz="half" idx="10"/>
          </p:nvPr>
        </p:nvSpPr>
        <p:spPr/>
        <p:txBody>
          <a:bodyPr/>
          <a:lstStyle>
            <a:lvl1pPr>
              <a:defRPr/>
            </a:lvl1pPr>
          </a:lstStyle>
          <a:p>
            <a:pPr>
              <a:defRPr/>
            </a:pPr>
            <a:fld id="{C8901C88-9A24-436A-8E82-BB2B5531766B}" type="datetimeFigureOut">
              <a:rPr lang="nb-NO"/>
              <a:pPr>
                <a:defRPr/>
              </a:pPr>
              <a:t>05.03.2025</a:t>
            </a:fld>
            <a:endParaRPr lang="nb-NO"/>
          </a:p>
        </p:txBody>
      </p:sp>
      <p:sp>
        <p:nvSpPr>
          <p:cNvPr id="5" name="Footer Placeholder 4">
            <a:extLst>
              <a:ext uri="{FF2B5EF4-FFF2-40B4-BE49-F238E27FC236}">
                <a16:creationId xmlns:a16="http://schemas.microsoft.com/office/drawing/2014/main" id="{34EEE439-855C-43A0-9EFA-3ACB42272964}"/>
              </a:ext>
            </a:extLst>
          </p:cNvPr>
          <p:cNvSpPr>
            <a:spLocks noGrp="1"/>
          </p:cNvSpPr>
          <p:nvPr>
            <p:ph type="ftr" sz="quarter" idx="11"/>
          </p:nvPr>
        </p:nvSpPr>
        <p:spPr/>
        <p:txBody>
          <a:bodyPr/>
          <a:lstStyle>
            <a:lvl1pPr>
              <a:defRPr/>
            </a:lvl1pPr>
          </a:lstStyle>
          <a:p>
            <a:pPr>
              <a:defRPr/>
            </a:pPr>
            <a:endParaRPr lang="nb-NO"/>
          </a:p>
        </p:txBody>
      </p:sp>
      <p:sp>
        <p:nvSpPr>
          <p:cNvPr id="6" name="Slide Number Placeholder 5">
            <a:extLst>
              <a:ext uri="{FF2B5EF4-FFF2-40B4-BE49-F238E27FC236}">
                <a16:creationId xmlns:a16="http://schemas.microsoft.com/office/drawing/2014/main" id="{B48888F2-534B-984D-FEB0-F05FC2C4833A}"/>
              </a:ext>
            </a:extLst>
          </p:cNvPr>
          <p:cNvSpPr>
            <a:spLocks noGrp="1"/>
          </p:cNvSpPr>
          <p:nvPr>
            <p:ph type="sldNum" sz="quarter" idx="12"/>
          </p:nvPr>
        </p:nvSpPr>
        <p:spPr/>
        <p:txBody>
          <a:bodyPr/>
          <a:lstStyle>
            <a:lvl1pPr>
              <a:defRPr/>
            </a:lvl1pPr>
          </a:lstStyle>
          <a:p>
            <a:pPr>
              <a:defRPr/>
            </a:pPr>
            <a:fld id="{F5222802-42CE-436C-8FE1-671308AE6B9D}" type="slidenum">
              <a:rPr lang="nb-NO" altLang="nb-NO"/>
              <a:pPr>
                <a:defRPr/>
              </a:pPr>
              <a:t>‹#›</a:t>
            </a:fld>
            <a:endParaRPr lang="nb-NO" altLang="nb-NO"/>
          </a:p>
        </p:txBody>
      </p:sp>
    </p:spTree>
    <p:extLst>
      <p:ext uri="{BB962C8B-B14F-4D97-AF65-F5344CB8AC3E}">
        <p14:creationId xmlns:p14="http://schemas.microsoft.com/office/powerpoint/2010/main" val="1838501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CC769FA1-918A-4A92-604B-017F3A304E06}"/>
              </a:ext>
            </a:extLst>
          </p:cNvPr>
          <p:cNvSpPr>
            <a:spLocks noGrp="1"/>
          </p:cNvSpPr>
          <p:nvPr>
            <p:ph type="dt" sz="half" idx="10"/>
          </p:nvPr>
        </p:nvSpPr>
        <p:spPr/>
        <p:txBody>
          <a:bodyPr/>
          <a:lstStyle>
            <a:lvl1pPr>
              <a:defRPr/>
            </a:lvl1pPr>
          </a:lstStyle>
          <a:p>
            <a:pPr>
              <a:defRPr/>
            </a:pPr>
            <a:fld id="{E40D8497-EE4E-4E61-ABBE-6AED2D051A04}" type="datetimeFigureOut">
              <a:rPr lang="nb-NO"/>
              <a:pPr>
                <a:defRPr/>
              </a:pPr>
              <a:t>05.03.2025</a:t>
            </a:fld>
            <a:endParaRPr lang="nb-NO"/>
          </a:p>
        </p:txBody>
      </p:sp>
      <p:sp>
        <p:nvSpPr>
          <p:cNvPr id="5" name="Footer Placeholder 4">
            <a:extLst>
              <a:ext uri="{FF2B5EF4-FFF2-40B4-BE49-F238E27FC236}">
                <a16:creationId xmlns:a16="http://schemas.microsoft.com/office/drawing/2014/main" id="{070C92F5-D8A7-89E5-64DC-87BBA96143A0}"/>
              </a:ext>
            </a:extLst>
          </p:cNvPr>
          <p:cNvSpPr>
            <a:spLocks noGrp="1"/>
          </p:cNvSpPr>
          <p:nvPr>
            <p:ph type="ftr" sz="quarter" idx="11"/>
          </p:nvPr>
        </p:nvSpPr>
        <p:spPr/>
        <p:txBody>
          <a:bodyPr/>
          <a:lstStyle>
            <a:lvl1pPr>
              <a:defRPr/>
            </a:lvl1pPr>
          </a:lstStyle>
          <a:p>
            <a:pPr>
              <a:defRPr/>
            </a:pPr>
            <a:endParaRPr lang="nb-NO"/>
          </a:p>
        </p:txBody>
      </p:sp>
      <p:sp>
        <p:nvSpPr>
          <p:cNvPr id="6" name="Slide Number Placeholder 5">
            <a:extLst>
              <a:ext uri="{FF2B5EF4-FFF2-40B4-BE49-F238E27FC236}">
                <a16:creationId xmlns:a16="http://schemas.microsoft.com/office/drawing/2014/main" id="{1BDD18D7-4E75-57F6-530F-72F2AA76AE0E}"/>
              </a:ext>
            </a:extLst>
          </p:cNvPr>
          <p:cNvSpPr>
            <a:spLocks noGrp="1"/>
          </p:cNvSpPr>
          <p:nvPr>
            <p:ph type="sldNum" sz="quarter" idx="12"/>
          </p:nvPr>
        </p:nvSpPr>
        <p:spPr/>
        <p:txBody>
          <a:bodyPr/>
          <a:lstStyle>
            <a:lvl1pPr>
              <a:defRPr/>
            </a:lvl1pPr>
          </a:lstStyle>
          <a:p>
            <a:pPr>
              <a:defRPr/>
            </a:pPr>
            <a:fld id="{2EFAFAE1-C7E4-4305-99CA-1B82727ACE77}" type="slidenum">
              <a:rPr lang="nb-NO" altLang="nb-NO"/>
              <a:pPr>
                <a:defRPr/>
              </a:pPr>
              <a:t>‹#›</a:t>
            </a:fld>
            <a:endParaRPr lang="nb-NO" altLang="nb-NO"/>
          </a:p>
        </p:txBody>
      </p:sp>
    </p:spTree>
    <p:extLst>
      <p:ext uri="{BB962C8B-B14F-4D97-AF65-F5344CB8AC3E}">
        <p14:creationId xmlns:p14="http://schemas.microsoft.com/office/powerpoint/2010/main" val="2380667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FA435BD5-1680-6BF1-A7CE-73285557EC82}"/>
              </a:ext>
            </a:extLst>
          </p:cNvPr>
          <p:cNvSpPr>
            <a:spLocks noGrp="1"/>
          </p:cNvSpPr>
          <p:nvPr>
            <p:ph type="dt" sz="half" idx="10"/>
          </p:nvPr>
        </p:nvSpPr>
        <p:spPr/>
        <p:txBody>
          <a:bodyPr/>
          <a:lstStyle>
            <a:lvl1pPr>
              <a:defRPr/>
            </a:lvl1pPr>
          </a:lstStyle>
          <a:p>
            <a:pPr>
              <a:defRPr/>
            </a:pPr>
            <a:fld id="{E4DE62C2-9FCD-43ED-9D08-55672D5F9A03}" type="datetimeFigureOut">
              <a:rPr lang="nb-NO"/>
              <a:pPr>
                <a:defRPr/>
              </a:pPr>
              <a:t>05.03.2025</a:t>
            </a:fld>
            <a:endParaRPr lang="nb-NO"/>
          </a:p>
        </p:txBody>
      </p:sp>
      <p:sp>
        <p:nvSpPr>
          <p:cNvPr id="5" name="Footer Placeholder 4">
            <a:extLst>
              <a:ext uri="{FF2B5EF4-FFF2-40B4-BE49-F238E27FC236}">
                <a16:creationId xmlns:a16="http://schemas.microsoft.com/office/drawing/2014/main" id="{3114F84D-037C-629F-8F25-062984FC6C3A}"/>
              </a:ext>
            </a:extLst>
          </p:cNvPr>
          <p:cNvSpPr>
            <a:spLocks noGrp="1"/>
          </p:cNvSpPr>
          <p:nvPr>
            <p:ph type="ftr" sz="quarter" idx="11"/>
          </p:nvPr>
        </p:nvSpPr>
        <p:spPr/>
        <p:txBody>
          <a:bodyPr/>
          <a:lstStyle>
            <a:lvl1pPr>
              <a:defRPr/>
            </a:lvl1pPr>
          </a:lstStyle>
          <a:p>
            <a:pPr>
              <a:defRPr/>
            </a:pPr>
            <a:endParaRPr lang="nb-NO"/>
          </a:p>
        </p:txBody>
      </p:sp>
      <p:sp>
        <p:nvSpPr>
          <p:cNvPr id="6" name="Slide Number Placeholder 5">
            <a:extLst>
              <a:ext uri="{FF2B5EF4-FFF2-40B4-BE49-F238E27FC236}">
                <a16:creationId xmlns:a16="http://schemas.microsoft.com/office/drawing/2014/main" id="{AA812A0A-6805-25E7-FD67-A7C20B5C103E}"/>
              </a:ext>
            </a:extLst>
          </p:cNvPr>
          <p:cNvSpPr>
            <a:spLocks noGrp="1"/>
          </p:cNvSpPr>
          <p:nvPr>
            <p:ph type="sldNum" sz="quarter" idx="12"/>
          </p:nvPr>
        </p:nvSpPr>
        <p:spPr/>
        <p:txBody>
          <a:bodyPr/>
          <a:lstStyle>
            <a:lvl1pPr>
              <a:defRPr/>
            </a:lvl1pPr>
          </a:lstStyle>
          <a:p>
            <a:pPr>
              <a:defRPr/>
            </a:pPr>
            <a:fld id="{A8BE5F50-438C-4D50-A5B0-B14D24A9F3BB}" type="slidenum">
              <a:rPr lang="nb-NO" altLang="nb-NO"/>
              <a:pPr>
                <a:defRPr/>
              </a:pPr>
              <a:t>‹#›</a:t>
            </a:fld>
            <a:endParaRPr lang="nb-NO" altLang="nb-NO"/>
          </a:p>
        </p:txBody>
      </p:sp>
    </p:spTree>
    <p:extLst>
      <p:ext uri="{BB962C8B-B14F-4D97-AF65-F5344CB8AC3E}">
        <p14:creationId xmlns:p14="http://schemas.microsoft.com/office/powerpoint/2010/main" val="2736835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0F083E08-509E-D73F-E7CC-50A94FF1E505}"/>
              </a:ext>
            </a:extLst>
          </p:cNvPr>
          <p:cNvSpPr>
            <a:spLocks noGrp="1"/>
          </p:cNvSpPr>
          <p:nvPr>
            <p:ph type="dt" sz="half" idx="10"/>
          </p:nvPr>
        </p:nvSpPr>
        <p:spPr/>
        <p:txBody>
          <a:bodyPr/>
          <a:lstStyle>
            <a:lvl1pPr>
              <a:defRPr/>
            </a:lvl1pPr>
          </a:lstStyle>
          <a:p>
            <a:pPr>
              <a:defRPr/>
            </a:pPr>
            <a:fld id="{C92D5213-ACB1-4D6C-AC0D-95CEFFC714F8}" type="datetimeFigureOut">
              <a:rPr lang="nb-NO"/>
              <a:pPr>
                <a:defRPr/>
              </a:pPr>
              <a:t>05.03.2025</a:t>
            </a:fld>
            <a:endParaRPr lang="nb-NO"/>
          </a:p>
        </p:txBody>
      </p:sp>
      <p:sp>
        <p:nvSpPr>
          <p:cNvPr id="5" name="Footer Placeholder 4">
            <a:extLst>
              <a:ext uri="{FF2B5EF4-FFF2-40B4-BE49-F238E27FC236}">
                <a16:creationId xmlns:a16="http://schemas.microsoft.com/office/drawing/2014/main" id="{E1410298-A4B7-66F9-C1D3-AE36B2040FB6}"/>
              </a:ext>
            </a:extLst>
          </p:cNvPr>
          <p:cNvSpPr>
            <a:spLocks noGrp="1"/>
          </p:cNvSpPr>
          <p:nvPr>
            <p:ph type="ftr" sz="quarter" idx="11"/>
          </p:nvPr>
        </p:nvSpPr>
        <p:spPr/>
        <p:txBody>
          <a:bodyPr/>
          <a:lstStyle>
            <a:lvl1pPr>
              <a:defRPr/>
            </a:lvl1pPr>
          </a:lstStyle>
          <a:p>
            <a:pPr>
              <a:defRPr/>
            </a:pPr>
            <a:endParaRPr lang="nb-NO"/>
          </a:p>
        </p:txBody>
      </p:sp>
      <p:sp>
        <p:nvSpPr>
          <p:cNvPr id="6" name="Slide Number Placeholder 5">
            <a:extLst>
              <a:ext uri="{FF2B5EF4-FFF2-40B4-BE49-F238E27FC236}">
                <a16:creationId xmlns:a16="http://schemas.microsoft.com/office/drawing/2014/main" id="{C9961CC5-6DE7-9B66-C03B-5F82A2482DA1}"/>
              </a:ext>
            </a:extLst>
          </p:cNvPr>
          <p:cNvSpPr>
            <a:spLocks noGrp="1"/>
          </p:cNvSpPr>
          <p:nvPr>
            <p:ph type="sldNum" sz="quarter" idx="12"/>
          </p:nvPr>
        </p:nvSpPr>
        <p:spPr/>
        <p:txBody>
          <a:bodyPr/>
          <a:lstStyle>
            <a:lvl1pPr>
              <a:defRPr/>
            </a:lvl1pPr>
          </a:lstStyle>
          <a:p>
            <a:pPr>
              <a:defRPr/>
            </a:pPr>
            <a:fld id="{FBA6EE64-225E-4AB1-AB5F-1F5F2D589D0A}" type="slidenum">
              <a:rPr lang="nb-NO" altLang="nb-NO"/>
              <a:pPr>
                <a:defRPr/>
              </a:pPr>
              <a:t>‹#›</a:t>
            </a:fld>
            <a:endParaRPr lang="nb-NO" altLang="nb-NO"/>
          </a:p>
        </p:txBody>
      </p:sp>
    </p:spTree>
    <p:extLst>
      <p:ext uri="{BB962C8B-B14F-4D97-AF65-F5344CB8AC3E}">
        <p14:creationId xmlns:p14="http://schemas.microsoft.com/office/powerpoint/2010/main" val="1844141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C87300-BCB7-9B8E-FC57-DFF2D5122AE8}"/>
              </a:ext>
            </a:extLst>
          </p:cNvPr>
          <p:cNvSpPr>
            <a:spLocks noGrp="1"/>
          </p:cNvSpPr>
          <p:nvPr>
            <p:ph type="dt" sz="half" idx="10"/>
          </p:nvPr>
        </p:nvSpPr>
        <p:spPr/>
        <p:txBody>
          <a:bodyPr/>
          <a:lstStyle>
            <a:lvl1pPr>
              <a:defRPr/>
            </a:lvl1pPr>
          </a:lstStyle>
          <a:p>
            <a:pPr>
              <a:defRPr/>
            </a:pPr>
            <a:fld id="{31FF59D7-1F13-4672-9267-B90B676E9742}" type="datetimeFigureOut">
              <a:rPr lang="nb-NO"/>
              <a:pPr>
                <a:defRPr/>
              </a:pPr>
              <a:t>05.03.2025</a:t>
            </a:fld>
            <a:endParaRPr lang="nb-NO"/>
          </a:p>
        </p:txBody>
      </p:sp>
      <p:sp>
        <p:nvSpPr>
          <p:cNvPr id="5" name="Footer Placeholder 4">
            <a:extLst>
              <a:ext uri="{FF2B5EF4-FFF2-40B4-BE49-F238E27FC236}">
                <a16:creationId xmlns:a16="http://schemas.microsoft.com/office/drawing/2014/main" id="{DC83BDEA-7488-7F63-F50D-1C5D48BE81F5}"/>
              </a:ext>
            </a:extLst>
          </p:cNvPr>
          <p:cNvSpPr>
            <a:spLocks noGrp="1"/>
          </p:cNvSpPr>
          <p:nvPr>
            <p:ph type="ftr" sz="quarter" idx="11"/>
          </p:nvPr>
        </p:nvSpPr>
        <p:spPr/>
        <p:txBody>
          <a:bodyPr/>
          <a:lstStyle>
            <a:lvl1pPr>
              <a:defRPr/>
            </a:lvl1pPr>
          </a:lstStyle>
          <a:p>
            <a:pPr>
              <a:defRPr/>
            </a:pPr>
            <a:endParaRPr lang="nb-NO"/>
          </a:p>
        </p:txBody>
      </p:sp>
      <p:sp>
        <p:nvSpPr>
          <p:cNvPr id="6" name="Slide Number Placeholder 5">
            <a:extLst>
              <a:ext uri="{FF2B5EF4-FFF2-40B4-BE49-F238E27FC236}">
                <a16:creationId xmlns:a16="http://schemas.microsoft.com/office/drawing/2014/main" id="{D816B1AD-39C0-344B-8079-4446911E30C0}"/>
              </a:ext>
            </a:extLst>
          </p:cNvPr>
          <p:cNvSpPr>
            <a:spLocks noGrp="1"/>
          </p:cNvSpPr>
          <p:nvPr>
            <p:ph type="sldNum" sz="quarter" idx="12"/>
          </p:nvPr>
        </p:nvSpPr>
        <p:spPr/>
        <p:txBody>
          <a:bodyPr/>
          <a:lstStyle>
            <a:lvl1pPr>
              <a:defRPr/>
            </a:lvl1pPr>
          </a:lstStyle>
          <a:p>
            <a:pPr>
              <a:defRPr/>
            </a:pPr>
            <a:fld id="{BDDB9D05-0DF6-47F1-AA05-A23B432874C8}" type="slidenum">
              <a:rPr lang="nb-NO" altLang="nb-NO"/>
              <a:pPr>
                <a:defRPr/>
              </a:pPr>
              <a:t>‹#›</a:t>
            </a:fld>
            <a:endParaRPr lang="nb-NO" altLang="nb-NO"/>
          </a:p>
        </p:txBody>
      </p:sp>
    </p:spTree>
    <p:extLst>
      <p:ext uri="{BB962C8B-B14F-4D97-AF65-F5344CB8AC3E}">
        <p14:creationId xmlns:p14="http://schemas.microsoft.com/office/powerpoint/2010/main" val="345231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3">
            <a:extLst>
              <a:ext uri="{FF2B5EF4-FFF2-40B4-BE49-F238E27FC236}">
                <a16:creationId xmlns:a16="http://schemas.microsoft.com/office/drawing/2014/main" id="{4DF837AB-2D52-4E6C-78B3-6B9DEB717E01}"/>
              </a:ext>
            </a:extLst>
          </p:cNvPr>
          <p:cNvSpPr>
            <a:spLocks noGrp="1"/>
          </p:cNvSpPr>
          <p:nvPr>
            <p:ph type="dt" sz="half" idx="10"/>
          </p:nvPr>
        </p:nvSpPr>
        <p:spPr/>
        <p:txBody>
          <a:bodyPr/>
          <a:lstStyle>
            <a:lvl1pPr>
              <a:defRPr/>
            </a:lvl1pPr>
          </a:lstStyle>
          <a:p>
            <a:pPr>
              <a:defRPr/>
            </a:pPr>
            <a:fld id="{999243A5-92DA-4049-B9AC-E1F9E34CEFFF}" type="datetimeFigureOut">
              <a:rPr lang="nb-NO"/>
              <a:pPr>
                <a:defRPr/>
              </a:pPr>
              <a:t>05.03.2025</a:t>
            </a:fld>
            <a:endParaRPr lang="nb-NO"/>
          </a:p>
        </p:txBody>
      </p:sp>
      <p:sp>
        <p:nvSpPr>
          <p:cNvPr id="6" name="Footer Placeholder 4">
            <a:extLst>
              <a:ext uri="{FF2B5EF4-FFF2-40B4-BE49-F238E27FC236}">
                <a16:creationId xmlns:a16="http://schemas.microsoft.com/office/drawing/2014/main" id="{3A2609B2-8BE7-47A5-A233-7CF26056FC34}"/>
              </a:ext>
            </a:extLst>
          </p:cNvPr>
          <p:cNvSpPr>
            <a:spLocks noGrp="1"/>
          </p:cNvSpPr>
          <p:nvPr>
            <p:ph type="ftr" sz="quarter" idx="11"/>
          </p:nvPr>
        </p:nvSpPr>
        <p:spPr/>
        <p:txBody>
          <a:bodyPr/>
          <a:lstStyle>
            <a:lvl1pPr>
              <a:defRPr/>
            </a:lvl1pPr>
          </a:lstStyle>
          <a:p>
            <a:pPr>
              <a:defRPr/>
            </a:pPr>
            <a:endParaRPr lang="nb-NO"/>
          </a:p>
        </p:txBody>
      </p:sp>
      <p:sp>
        <p:nvSpPr>
          <p:cNvPr id="7" name="Slide Number Placeholder 5">
            <a:extLst>
              <a:ext uri="{FF2B5EF4-FFF2-40B4-BE49-F238E27FC236}">
                <a16:creationId xmlns:a16="http://schemas.microsoft.com/office/drawing/2014/main" id="{E240FBFB-A64A-4F49-A757-26E9707C5020}"/>
              </a:ext>
            </a:extLst>
          </p:cNvPr>
          <p:cNvSpPr>
            <a:spLocks noGrp="1"/>
          </p:cNvSpPr>
          <p:nvPr>
            <p:ph type="sldNum" sz="quarter" idx="12"/>
          </p:nvPr>
        </p:nvSpPr>
        <p:spPr/>
        <p:txBody>
          <a:bodyPr/>
          <a:lstStyle>
            <a:lvl1pPr>
              <a:defRPr/>
            </a:lvl1pPr>
          </a:lstStyle>
          <a:p>
            <a:pPr>
              <a:defRPr/>
            </a:pPr>
            <a:fld id="{61ACAD53-6063-461B-B68B-23F11B6BEFCC}" type="slidenum">
              <a:rPr lang="nb-NO" altLang="nb-NO"/>
              <a:pPr>
                <a:defRPr/>
              </a:pPr>
              <a:t>‹#›</a:t>
            </a:fld>
            <a:endParaRPr lang="nb-NO" altLang="nb-NO"/>
          </a:p>
        </p:txBody>
      </p:sp>
    </p:spTree>
    <p:extLst>
      <p:ext uri="{BB962C8B-B14F-4D97-AF65-F5344CB8AC3E}">
        <p14:creationId xmlns:p14="http://schemas.microsoft.com/office/powerpoint/2010/main" val="3117394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3">
            <a:extLst>
              <a:ext uri="{FF2B5EF4-FFF2-40B4-BE49-F238E27FC236}">
                <a16:creationId xmlns:a16="http://schemas.microsoft.com/office/drawing/2014/main" id="{82A0C913-2385-7A7A-03A9-D844888B772F}"/>
              </a:ext>
            </a:extLst>
          </p:cNvPr>
          <p:cNvSpPr>
            <a:spLocks noGrp="1"/>
          </p:cNvSpPr>
          <p:nvPr>
            <p:ph type="dt" sz="half" idx="10"/>
          </p:nvPr>
        </p:nvSpPr>
        <p:spPr/>
        <p:txBody>
          <a:bodyPr/>
          <a:lstStyle>
            <a:lvl1pPr>
              <a:defRPr/>
            </a:lvl1pPr>
          </a:lstStyle>
          <a:p>
            <a:pPr>
              <a:defRPr/>
            </a:pPr>
            <a:fld id="{EC99D854-2327-4BC5-A8DE-EE7BFE21DA82}" type="datetimeFigureOut">
              <a:rPr lang="nb-NO"/>
              <a:pPr>
                <a:defRPr/>
              </a:pPr>
              <a:t>05.03.2025</a:t>
            </a:fld>
            <a:endParaRPr lang="nb-NO"/>
          </a:p>
        </p:txBody>
      </p:sp>
      <p:sp>
        <p:nvSpPr>
          <p:cNvPr id="8" name="Footer Placeholder 4">
            <a:extLst>
              <a:ext uri="{FF2B5EF4-FFF2-40B4-BE49-F238E27FC236}">
                <a16:creationId xmlns:a16="http://schemas.microsoft.com/office/drawing/2014/main" id="{C6682172-23E7-2638-4DB9-FE70B9A206F8}"/>
              </a:ext>
            </a:extLst>
          </p:cNvPr>
          <p:cNvSpPr>
            <a:spLocks noGrp="1"/>
          </p:cNvSpPr>
          <p:nvPr>
            <p:ph type="ftr" sz="quarter" idx="11"/>
          </p:nvPr>
        </p:nvSpPr>
        <p:spPr/>
        <p:txBody>
          <a:bodyPr/>
          <a:lstStyle>
            <a:lvl1pPr>
              <a:defRPr/>
            </a:lvl1pPr>
          </a:lstStyle>
          <a:p>
            <a:pPr>
              <a:defRPr/>
            </a:pPr>
            <a:endParaRPr lang="nb-NO"/>
          </a:p>
        </p:txBody>
      </p:sp>
      <p:sp>
        <p:nvSpPr>
          <p:cNvPr id="9" name="Slide Number Placeholder 5">
            <a:extLst>
              <a:ext uri="{FF2B5EF4-FFF2-40B4-BE49-F238E27FC236}">
                <a16:creationId xmlns:a16="http://schemas.microsoft.com/office/drawing/2014/main" id="{E41950DB-BF27-F40B-4726-2AFA43C083AF}"/>
              </a:ext>
            </a:extLst>
          </p:cNvPr>
          <p:cNvSpPr>
            <a:spLocks noGrp="1"/>
          </p:cNvSpPr>
          <p:nvPr>
            <p:ph type="sldNum" sz="quarter" idx="12"/>
          </p:nvPr>
        </p:nvSpPr>
        <p:spPr/>
        <p:txBody>
          <a:bodyPr/>
          <a:lstStyle>
            <a:lvl1pPr>
              <a:defRPr/>
            </a:lvl1pPr>
          </a:lstStyle>
          <a:p>
            <a:pPr>
              <a:defRPr/>
            </a:pPr>
            <a:fld id="{48CC6296-66CE-413A-B606-0DCA066BFD82}" type="slidenum">
              <a:rPr lang="nb-NO" altLang="nb-NO"/>
              <a:pPr>
                <a:defRPr/>
              </a:pPr>
              <a:t>‹#›</a:t>
            </a:fld>
            <a:endParaRPr lang="nb-NO" altLang="nb-NO"/>
          </a:p>
        </p:txBody>
      </p:sp>
    </p:spTree>
    <p:extLst>
      <p:ext uri="{BB962C8B-B14F-4D97-AF65-F5344CB8AC3E}">
        <p14:creationId xmlns:p14="http://schemas.microsoft.com/office/powerpoint/2010/main" val="3509070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Date Placeholder 3">
            <a:extLst>
              <a:ext uri="{FF2B5EF4-FFF2-40B4-BE49-F238E27FC236}">
                <a16:creationId xmlns:a16="http://schemas.microsoft.com/office/drawing/2014/main" id="{992836C4-8AE2-271A-57A3-EC6230F1C135}"/>
              </a:ext>
            </a:extLst>
          </p:cNvPr>
          <p:cNvSpPr>
            <a:spLocks noGrp="1"/>
          </p:cNvSpPr>
          <p:nvPr>
            <p:ph type="dt" sz="half" idx="10"/>
          </p:nvPr>
        </p:nvSpPr>
        <p:spPr/>
        <p:txBody>
          <a:bodyPr/>
          <a:lstStyle>
            <a:lvl1pPr>
              <a:defRPr/>
            </a:lvl1pPr>
          </a:lstStyle>
          <a:p>
            <a:pPr>
              <a:defRPr/>
            </a:pPr>
            <a:fld id="{B97C483F-B3B2-4E9E-9A02-A1778DE235B5}" type="datetimeFigureOut">
              <a:rPr lang="nb-NO"/>
              <a:pPr>
                <a:defRPr/>
              </a:pPr>
              <a:t>05.03.2025</a:t>
            </a:fld>
            <a:endParaRPr lang="nb-NO"/>
          </a:p>
        </p:txBody>
      </p:sp>
      <p:sp>
        <p:nvSpPr>
          <p:cNvPr id="4" name="Footer Placeholder 4">
            <a:extLst>
              <a:ext uri="{FF2B5EF4-FFF2-40B4-BE49-F238E27FC236}">
                <a16:creationId xmlns:a16="http://schemas.microsoft.com/office/drawing/2014/main" id="{9C54D3BF-BAF4-2142-DC0D-B58D79FC494B}"/>
              </a:ext>
            </a:extLst>
          </p:cNvPr>
          <p:cNvSpPr>
            <a:spLocks noGrp="1"/>
          </p:cNvSpPr>
          <p:nvPr>
            <p:ph type="ftr" sz="quarter" idx="11"/>
          </p:nvPr>
        </p:nvSpPr>
        <p:spPr/>
        <p:txBody>
          <a:bodyPr/>
          <a:lstStyle>
            <a:lvl1pPr>
              <a:defRPr/>
            </a:lvl1pPr>
          </a:lstStyle>
          <a:p>
            <a:pPr>
              <a:defRPr/>
            </a:pPr>
            <a:endParaRPr lang="nb-NO"/>
          </a:p>
        </p:txBody>
      </p:sp>
      <p:sp>
        <p:nvSpPr>
          <p:cNvPr id="5" name="Slide Number Placeholder 5">
            <a:extLst>
              <a:ext uri="{FF2B5EF4-FFF2-40B4-BE49-F238E27FC236}">
                <a16:creationId xmlns:a16="http://schemas.microsoft.com/office/drawing/2014/main" id="{CD2F5C51-A351-08C7-6971-5AA255DBFBA5}"/>
              </a:ext>
            </a:extLst>
          </p:cNvPr>
          <p:cNvSpPr>
            <a:spLocks noGrp="1"/>
          </p:cNvSpPr>
          <p:nvPr>
            <p:ph type="sldNum" sz="quarter" idx="12"/>
          </p:nvPr>
        </p:nvSpPr>
        <p:spPr/>
        <p:txBody>
          <a:bodyPr/>
          <a:lstStyle>
            <a:lvl1pPr>
              <a:defRPr/>
            </a:lvl1pPr>
          </a:lstStyle>
          <a:p>
            <a:pPr>
              <a:defRPr/>
            </a:pPr>
            <a:fld id="{7B3E06E6-EDDF-4851-8456-D2D5872BB7D6}" type="slidenum">
              <a:rPr lang="nb-NO" altLang="nb-NO"/>
              <a:pPr>
                <a:defRPr/>
              </a:pPr>
              <a:t>‹#›</a:t>
            </a:fld>
            <a:endParaRPr lang="nb-NO" altLang="nb-NO"/>
          </a:p>
        </p:txBody>
      </p:sp>
    </p:spTree>
    <p:extLst>
      <p:ext uri="{BB962C8B-B14F-4D97-AF65-F5344CB8AC3E}">
        <p14:creationId xmlns:p14="http://schemas.microsoft.com/office/powerpoint/2010/main" val="2578076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FED239F-606D-35F7-7892-FA7E10980A68}"/>
              </a:ext>
            </a:extLst>
          </p:cNvPr>
          <p:cNvSpPr>
            <a:spLocks noGrp="1"/>
          </p:cNvSpPr>
          <p:nvPr>
            <p:ph type="dt" sz="half" idx="10"/>
          </p:nvPr>
        </p:nvSpPr>
        <p:spPr/>
        <p:txBody>
          <a:bodyPr/>
          <a:lstStyle>
            <a:lvl1pPr>
              <a:defRPr/>
            </a:lvl1pPr>
          </a:lstStyle>
          <a:p>
            <a:pPr>
              <a:defRPr/>
            </a:pPr>
            <a:fld id="{BA9AB406-5C57-4550-B889-61B102AE70BB}" type="datetimeFigureOut">
              <a:rPr lang="nb-NO"/>
              <a:pPr>
                <a:defRPr/>
              </a:pPr>
              <a:t>05.03.2025</a:t>
            </a:fld>
            <a:endParaRPr lang="nb-NO"/>
          </a:p>
        </p:txBody>
      </p:sp>
      <p:sp>
        <p:nvSpPr>
          <p:cNvPr id="3" name="Footer Placeholder 4">
            <a:extLst>
              <a:ext uri="{FF2B5EF4-FFF2-40B4-BE49-F238E27FC236}">
                <a16:creationId xmlns:a16="http://schemas.microsoft.com/office/drawing/2014/main" id="{CC39AAF2-76D8-71D0-50E4-622F45BDE4BD}"/>
              </a:ext>
            </a:extLst>
          </p:cNvPr>
          <p:cNvSpPr>
            <a:spLocks noGrp="1"/>
          </p:cNvSpPr>
          <p:nvPr>
            <p:ph type="ftr" sz="quarter" idx="11"/>
          </p:nvPr>
        </p:nvSpPr>
        <p:spPr/>
        <p:txBody>
          <a:bodyPr/>
          <a:lstStyle>
            <a:lvl1pPr>
              <a:defRPr/>
            </a:lvl1pPr>
          </a:lstStyle>
          <a:p>
            <a:pPr>
              <a:defRPr/>
            </a:pPr>
            <a:endParaRPr lang="nb-NO"/>
          </a:p>
        </p:txBody>
      </p:sp>
      <p:sp>
        <p:nvSpPr>
          <p:cNvPr id="4" name="Slide Number Placeholder 5">
            <a:extLst>
              <a:ext uri="{FF2B5EF4-FFF2-40B4-BE49-F238E27FC236}">
                <a16:creationId xmlns:a16="http://schemas.microsoft.com/office/drawing/2014/main" id="{3193457E-DE14-0C26-7C75-65CD85E0F489}"/>
              </a:ext>
            </a:extLst>
          </p:cNvPr>
          <p:cNvSpPr>
            <a:spLocks noGrp="1"/>
          </p:cNvSpPr>
          <p:nvPr>
            <p:ph type="sldNum" sz="quarter" idx="12"/>
          </p:nvPr>
        </p:nvSpPr>
        <p:spPr/>
        <p:txBody>
          <a:bodyPr/>
          <a:lstStyle>
            <a:lvl1pPr>
              <a:defRPr/>
            </a:lvl1pPr>
          </a:lstStyle>
          <a:p>
            <a:pPr>
              <a:defRPr/>
            </a:pPr>
            <a:fld id="{4821030E-2D80-468D-92FB-0BF5642FFE5C}" type="slidenum">
              <a:rPr lang="nb-NO" altLang="nb-NO"/>
              <a:pPr>
                <a:defRPr/>
              </a:pPr>
              <a:t>‹#›</a:t>
            </a:fld>
            <a:endParaRPr lang="nb-NO" altLang="nb-NO"/>
          </a:p>
        </p:txBody>
      </p:sp>
    </p:spTree>
    <p:extLst>
      <p:ext uri="{BB962C8B-B14F-4D97-AF65-F5344CB8AC3E}">
        <p14:creationId xmlns:p14="http://schemas.microsoft.com/office/powerpoint/2010/main" val="1545956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B96F2D0-1D6D-3F80-C24B-A01E1BEB5B53}"/>
              </a:ext>
            </a:extLst>
          </p:cNvPr>
          <p:cNvSpPr>
            <a:spLocks noGrp="1"/>
          </p:cNvSpPr>
          <p:nvPr>
            <p:ph type="dt" sz="half" idx="10"/>
          </p:nvPr>
        </p:nvSpPr>
        <p:spPr/>
        <p:txBody>
          <a:bodyPr/>
          <a:lstStyle>
            <a:lvl1pPr>
              <a:defRPr/>
            </a:lvl1pPr>
          </a:lstStyle>
          <a:p>
            <a:pPr>
              <a:defRPr/>
            </a:pPr>
            <a:fld id="{73F81459-692F-4891-81D3-C7F4DD1864F1}" type="datetimeFigureOut">
              <a:rPr lang="nb-NO"/>
              <a:pPr>
                <a:defRPr/>
              </a:pPr>
              <a:t>05.03.2025</a:t>
            </a:fld>
            <a:endParaRPr lang="nb-NO"/>
          </a:p>
        </p:txBody>
      </p:sp>
      <p:sp>
        <p:nvSpPr>
          <p:cNvPr id="6" name="Footer Placeholder 4">
            <a:extLst>
              <a:ext uri="{FF2B5EF4-FFF2-40B4-BE49-F238E27FC236}">
                <a16:creationId xmlns:a16="http://schemas.microsoft.com/office/drawing/2014/main" id="{81BDC600-188A-276C-6605-EC7D7A21E95A}"/>
              </a:ext>
            </a:extLst>
          </p:cNvPr>
          <p:cNvSpPr>
            <a:spLocks noGrp="1"/>
          </p:cNvSpPr>
          <p:nvPr>
            <p:ph type="ftr" sz="quarter" idx="11"/>
          </p:nvPr>
        </p:nvSpPr>
        <p:spPr/>
        <p:txBody>
          <a:bodyPr/>
          <a:lstStyle>
            <a:lvl1pPr>
              <a:defRPr/>
            </a:lvl1pPr>
          </a:lstStyle>
          <a:p>
            <a:pPr>
              <a:defRPr/>
            </a:pPr>
            <a:endParaRPr lang="nb-NO"/>
          </a:p>
        </p:txBody>
      </p:sp>
      <p:sp>
        <p:nvSpPr>
          <p:cNvPr id="7" name="Slide Number Placeholder 5">
            <a:extLst>
              <a:ext uri="{FF2B5EF4-FFF2-40B4-BE49-F238E27FC236}">
                <a16:creationId xmlns:a16="http://schemas.microsoft.com/office/drawing/2014/main" id="{76B39F54-4361-38C2-78BC-544557AA746E}"/>
              </a:ext>
            </a:extLst>
          </p:cNvPr>
          <p:cNvSpPr>
            <a:spLocks noGrp="1"/>
          </p:cNvSpPr>
          <p:nvPr>
            <p:ph type="sldNum" sz="quarter" idx="12"/>
          </p:nvPr>
        </p:nvSpPr>
        <p:spPr/>
        <p:txBody>
          <a:bodyPr/>
          <a:lstStyle>
            <a:lvl1pPr>
              <a:defRPr/>
            </a:lvl1pPr>
          </a:lstStyle>
          <a:p>
            <a:pPr>
              <a:defRPr/>
            </a:pPr>
            <a:fld id="{7A06CBF0-6D89-444E-B1AF-E82EECCC158B}" type="slidenum">
              <a:rPr lang="nb-NO" altLang="nb-NO"/>
              <a:pPr>
                <a:defRPr/>
              </a:pPr>
              <a:t>‹#›</a:t>
            </a:fld>
            <a:endParaRPr lang="nb-NO" altLang="nb-NO"/>
          </a:p>
        </p:txBody>
      </p:sp>
    </p:spTree>
    <p:extLst>
      <p:ext uri="{BB962C8B-B14F-4D97-AF65-F5344CB8AC3E}">
        <p14:creationId xmlns:p14="http://schemas.microsoft.com/office/powerpoint/2010/main" val="1373453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0CCF631-DDFC-995E-89BC-EC561888994A}"/>
              </a:ext>
            </a:extLst>
          </p:cNvPr>
          <p:cNvSpPr>
            <a:spLocks noGrp="1"/>
          </p:cNvSpPr>
          <p:nvPr>
            <p:ph type="dt" sz="half" idx="10"/>
          </p:nvPr>
        </p:nvSpPr>
        <p:spPr/>
        <p:txBody>
          <a:bodyPr/>
          <a:lstStyle>
            <a:lvl1pPr>
              <a:defRPr/>
            </a:lvl1pPr>
          </a:lstStyle>
          <a:p>
            <a:pPr>
              <a:defRPr/>
            </a:pPr>
            <a:fld id="{B2E725AA-6F94-4397-9873-68C0705272E6}" type="datetimeFigureOut">
              <a:rPr lang="nb-NO"/>
              <a:pPr>
                <a:defRPr/>
              </a:pPr>
              <a:t>05.03.2025</a:t>
            </a:fld>
            <a:endParaRPr lang="nb-NO"/>
          </a:p>
        </p:txBody>
      </p:sp>
      <p:sp>
        <p:nvSpPr>
          <p:cNvPr id="6" name="Footer Placeholder 4">
            <a:extLst>
              <a:ext uri="{FF2B5EF4-FFF2-40B4-BE49-F238E27FC236}">
                <a16:creationId xmlns:a16="http://schemas.microsoft.com/office/drawing/2014/main" id="{EAA9BAC3-4EDA-F2D6-4AA7-1BFF5E9E6697}"/>
              </a:ext>
            </a:extLst>
          </p:cNvPr>
          <p:cNvSpPr>
            <a:spLocks noGrp="1"/>
          </p:cNvSpPr>
          <p:nvPr>
            <p:ph type="ftr" sz="quarter" idx="11"/>
          </p:nvPr>
        </p:nvSpPr>
        <p:spPr/>
        <p:txBody>
          <a:bodyPr/>
          <a:lstStyle>
            <a:lvl1pPr>
              <a:defRPr/>
            </a:lvl1pPr>
          </a:lstStyle>
          <a:p>
            <a:pPr>
              <a:defRPr/>
            </a:pPr>
            <a:endParaRPr lang="nb-NO"/>
          </a:p>
        </p:txBody>
      </p:sp>
      <p:sp>
        <p:nvSpPr>
          <p:cNvPr id="7" name="Slide Number Placeholder 5">
            <a:extLst>
              <a:ext uri="{FF2B5EF4-FFF2-40B4-BE49-F238E27FC236}">
                <a16:creationId xmlns:a16="http://schemas.microsoft.com/office/drawing/2014/main" id="{7A611365-BF53-D7F7-1E0F-2F932F33759F}"/>
              </a:ext>
            </a:extLst>
          </p:cNvPr>
          <p:cNvSpPr>
            <a:spLocks noGrp="1"/>
          </p:cNvSpPr>
          <p:nvPr>
            <p:ph type="sldNum" sz="quarter" idx="12"/>
          </p:nvPr>
        </p:nvSpPr>
        <p:spPr/>
        <p:txBody>
          <a:bodyPr/>
          <a:lstStyle>
            <a:lvl1pPr>
              <a:defRPr/>
            </a:lvl1pPr>
          </a:lstStyle>
          <a:p>
            <a:pPr>
              <a:defRPr/>
            </a:pPr>
            <a:fld id="{9E30E5AD-9C22-4853-AD83-2BAABD9A5313}" type="slidenum">
              <a:rPr lang="nb-NO" altLang="nb-NO"/>
              <a:pPr>
                <a:defRPr/>
              </a:pPr>
              <a:t>‹#›</a:t>
            </a:fld>
            <a:endParaRPr lang="nb-NO" altLang="nb-NO"/>
          </a:p>
        </p:txBody>
      </p:sp>
    </p:spTree>
    <p:extLst>
      <p:ext uri="{BB962C8B-B14F-4D97-AF65-F5344CB8AC3E}">
        <p14:creationId xmlns:p14="http://schemas.microsoft.com/office/powerpoint/2010/main" val="552267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EFEE3FF-9891-F966-6AB9-C3D1DDDF4D05}"/>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b-NO"/>
              <a:t>Click to edit Master title style</a:t>
            </a:r>
            <a:endParaRPr lang="nb-NO" altLang="nb-NO"/>
          </a:p>
        </p:txBody>
      </p:sp>
      <p:sp>
        <p:nvSpPr>
          <p:cNvPr id="1027" name="Text Placeholder 2">
            <a:extLst>
              <a:ext uri="{FF2B5EF4-FFF2-40B4-BE49-F238E27FC236}">
                <a16:creationId xmlns:a16="http://schemas.microsoft.com/office/drawing/2014/main" id="{98BED10D-B74E-027A-1170-46F38B401BBE}"/>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dirty="0"/>
              <a:t>Click to edit Master text styles</a:t>
            </a:r>
          </a:p>
          <a:p>
            <a:pPr lvl="1"/>
            <a:r>
              <a:rPr lang="en-US" altLang="nb-NO" dirty="0"/>
              <a:t>Second level</a:t>
            </a:r>
          </a:p>
          <a:p>
            <a:pPr lvl="2"/>
            <a:r>
              <a:rPr lang="en-US" altLang="nb-NO" dirty="0"/>
              <a:t>Third level</a:t>
            </a:r>
          </a:p>
          <a:p>
            <a:pPr lvl="3"/>
            <a:r>
              <a:rPr lang="en-US" altLang="nb-NO" dirty="0"/>
              <a:t>Fourth level</a:t>
            </a:r>
          </a:p>
          <a:p>
            <a:pPr lvl="4"/>
            <a:r>
              <a:rPr lang="en-US" altLang="nb-NO" dirty="0"/>
              <a:t>Fifth level</a:t>
            </a:r>
            <a:endParaRPr lang="nb-NO" altLang="nb-NO" dirty="0"/>
          </a:p>
        </p:txBody>
      </p:sp>
      <p:sp>
        <p:nvSpPr>
          <p:cNvPr id="4" name="Date Placeholder 3">
            <a:extLst>
              <a:ext uri="{FF2B5EF4-FFF2-40B4-BE49-F238E27FC236}">
                <a16:creationId xmlns:a16="http://schemas.microsoft.com/office/drawing/2014/main" id="{C1BB3FA4-E33E-821A-A9B0-211B6EBC06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DIN Next LT Pro" panose="020B0503020203050203" pitchFamily="34" charset="0"/>
              </a:defRPr>
            </a:lvl1pPr>
          </a:lstStyle>
          <a:p>
            <a:pPr>
              <a:defRPr/>
            </a:pPr>
            <a:fld id="{E15584E0-B092-403D-9F7A-63936981FB6B}" type="datetimeFigureOut">
              <a:rPr lang="nb-NO" smtClean="0"/>
              <a:pPr>
                <a:defRPr/>
              </a:pPr>
              <a:t>05.03.2025</a:t>
            </a:fld>
            <a:endParaRPr lang="nb-NO" dirty="0"/>
          </a:p>
        </p:txBody>
      </p:sp>
      <p:sp>
        <p:nvSpPr>
          <p:cNvPr id="5" name="Footer Placeholder 4">
            <a:extLst>
              <a:ext uri="{FF2B5EF4-FFF2-40B4-BE49-F238E27FC236}">
                <a16:creationId xmlns:a16="http://schemas.microsoft.com/office/drawing/2014/main" id="{9AEE0950-71BD-7F3E-B237-D008C88250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DIN Next LT Pro" panose="020B0503020203050203" pitchFamily="34" charset="0"/>
              </a:defRPr>
            </a:lvl1pPr>
          </a:lstStyle>
          <a:p>
            <a:pPr>
              <a:defRPr/>
            </a:pPr>
            <a:endParaRPr lang="nb-NO" dirty="0"/>
          </a:p>
        </p:txBody>
      </p:sp>
      <p:sp>
        <p:nvSpPr>
          <p:cNvPr id="6" name="Slide Number Placeholder 5">
            <a:extLst>
              <a:ext uri="{FF2B5EF4-FFF2-40B4-BE49-F238E27FC236}">
                <a16:creationId xmlns:a16="http://schemas.microsoft.com/office/drawing/2014/main" id="{89FA22B5-7C97-C3F3-FA83-40F23004149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DIN Next LT Pro" panose="020B0503020203050203" pitchFamily="34" charset="0"/>
              </a:defRPr>
            </a:lvl1pPr>
          </a:lstStyle>
          <a:p>
            <a:pPr>
              <a:defRPr/>
            </a:pPr>
            <a:fld id="{D0868DDC-86BA-4D54-878A-3E2D085C3381}" type="slidenum">
              <a:rPr lang="nb-NO" altLang="nb-NO" smtClean="0"/>
              <a:pPr>
                <a:defRPr/>
              </a:pPr>
              <a:t>‹#›</a:t>
            </a:fld>
            <a:endParaRPr lang="nb-NO" altLang="nb-NO"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DIN Next LT Pro" panose="020B0503020203050203"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DIN Next LT Pro" panose="020B0503020203050203"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DIN Next LT Pro" panose="020B0503020203050203"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DIN Next LT Pro" panose="020B0503020203050203"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DIN Next LT Pro" panose="020B050302020305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74124A8-2C61-A35C-7A60-C59E2BE1CED1}"/>
              </a:ext>
            </a:extLst>
          </p:cNvPr>
          <p:cNvSpPr>
            <a:spLocks noGrp="1"/>
          </p:cNvSpPr>
          <p:nvPr>
            <p:ph type="ctrTitle"/>
          </p:nvPr>
        </p:nvSpPr>
        <p:spPr/>
        <p:txBody>
          <a:bodyPr/>
          <a:lstStyle/>
          <a:p>
            <a:pPr eaLnBrk="1" hangingPunct="1"/>
            <a:r>
              <a:rPr lang="nb-NO" altLang="nb-NO"/>
              <a:t> </a:t>
            </a:r>
          </a:p>
        </p:txBody>
      </p:sp>
      <p:sp>
        <p:nvSpPr>
          <p:cNvPr id="3075" name="Subtitle 2">
            <a:extLst>
              <a:ext uri="{FF2B5EF4-FFF2-40B4-BE49-F238E27FC236}">
                <a16:creationId xmlns:a16="http://schemas.microsoft.com/office/drawing/2014/main" id="{A281ACCD-E521-46BA-9E3E-F74F113C1284}"/>
              </a:ext>
            </a:extLst>
          </p:cNvPr>
          <p:cNvSpPr>
            <a:spLocks noGrp="1"/>
          </p:cNvSpPr>
          <p:nvPr>
            <p:ph type="subTitle" idx="1"/>
          </p:nvPr>
        </p:nvSpPr>
        <p:spPr/>
        <p:txBody>
          <a:bodyPr/>
          <a:lstStyle/>
          <a:p>
            <a:pPr eaLnBrk="1" hangingPunct="1"/>
            <a:r>
              <a:rPr lang="nb-NO" altLang="nb-NO"/>
              <a:t> </a:t>
            </a:r>
          </a:p>
        </p:txBody>
      </p:sp>
      <p:pic>
        <p:nvPicPr>
          <p:cNvPr id="3076" name="Picture 3">
            <a:extLst>
              <a:ext uri="{FF2B5EF4-FFF2-40B4-BE49-F238E27FC236}">
                <a16:creationId xmlns:a16="http://schemas.microsoft.com/office/drawing/2014/main" id="{4378AEB2-B172-88E6-620E-14EE67E9CE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4500" y="381000"/>
            <a:ext cx="602615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a:extLst>
            <a:ext uri="{FF2B5EF4-FFF2-40B4-BE49-F238E27FC236}">
              <a16:creationId xmlns:a16="http://schemas.microsoft.com/office/drawing/2014/main" id="{C38E83E9-52F2-6D60-175D-5CDB41511B4F}"/>
            </a:ext>
          </a:extLst>
        </p:cNvPr>
        <p:cNvGrpSpPr/>
        <p:nvPr/>
      </p:nvGrpSpPr>
      <p:grpSpPr>
        <a:xfrm>
          <a:off x="0" y="0"/>
          <a:ext cx="0" cy="0"/>
          <a:chOff x="0" y="0"/>
          <a:chExt cx="0" cy="0"/>
        </a:xfrm>
      </p:grpSpPr>
      <p:pic>
        <p:nvPicPr>
          <p:cNvPr id="3" name="Picture 2" descr="A person standing next to a water pump&#10;&#10;AI-generated content may be incorrect.">
            <a:extLst>
              <a:ext uri="{FF2B5EF4-FFF2-40B4-BE49-F238E27FC236}">
                <a16:creationId xmlns:a16="http://schemas.microsoft.com/office/drawing/2014/main" id="{0310C601-BB45-DDAE-DF72-11264A1DA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4" name="TextBox 3">
            <a:extLst>
              <a:ext uri="{FF2B5EF4-FFF2-40B4-BE49-F238E27FC236}">
                <a16:creationId xmlns:a16="http://schemas.microsoft.com/office/drawing/2014/main" id="{84A9FB2C-EE3E-25BA-5135-C308A5CA21AA}"/>
              </a:ext>
            </a:extLst>
          </p:cNvPr>
          <p:cNvSpPr txBox="1"/>
          <p:nvPr/>
        </p:nvSpPr>
        <p:spPr>
          <a:xfrm>
            <a:off x="10287000" y="2736502"/>
            <a:ext cx="2018988" cy="1384995"/>
          </a:xfrm>
          <a:prstGeom prst="rect">
            <a:avLst/>
          </a:prstGeom>
          <a:noFill/>
        </p:spPr>
        <p:txBody>
          <a:bodyPr wrap="square" rtlCol="0">
            <a:spAutoFit/>
          </a:bodyPr>
          <a:lstStyle/>
          <a:p>
            <a:r>
              <a:rPr lang="nb-NO" sz="2800" dirty="0">
                <a:solidFill>
                  <a:schemeClr val="bg1"/>
                </a:solidFill>
                <a:latin typeface="DIN Next LT Pro" panose="020B0503020203050203" pitchFamily="34" charset="0"/>
              </a:rPr>
              <a:t>Vann forandrer </a:t>
            </a:r>
          </a:p>
          <a:p>
            <a:r>
              <a:rPr lang="nb-NO" sz="2800" dirty="0">
                <a:solidFill>
                  <a:schemeClr val="bg1"/>
                </a:solidFill>
                <a:latin typeface="DIN Next LT Pro" panose="020B0503020203050203" pitchFamily="34" charset="0"/>
              </a:rPr>
              <a:t>alt</a:t>
            </a:r>
          </a:p>
        </p:txBody>
      </p:sp>
      <p:sp>
        <p:nvSpPr>
          <p:cNvPr id="2" name="TextBox 1">
            <a:extLst>
              <a:ext uri="{FF2B5EF4-FFF2-40B4-BE49-F238E27FC236}">
                <a16:creationId xmlns:a16="http://schemas.microsoft.com/office/drawing/2014/main" id="{44A1C82E-6264-DA96-FFA3-005EF264C186}"/>
              </a:ext>
            </a:extLst>
          </p:cNvPr>
          <p:cNvSpPr txBox="1">
            <a:spLocks noChangeArrowheads="1"/>
          </p:cNvSpPr>
          <p:nvPr/>
        </p:nvSpPr>
        <p:spPr bwMode="auto">
          <a:xfrm rot="-5400000">
            <a:off x="11268670" y="5934670"/>
            <a:ext cx="16312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b-NO" altLang="nb-NO" sz="800" dirty="0">
                <a:solidFill>
                  <a:schemeClr val="bg1"/>
                </a:solidFill>
                <a:latin typeface="DIN Next LT Pro" panose="020B0503020203050203" pitchFamily="34" charset="0"/>
              </a:rPr>
              <a:t>Foto: Håvard Bjelland</a:t>
            </a:r>
          </a:p>
        </p:txBody>
      </p:sp>
    </p:spTree>
    <p:extLst>
      <p:ext uri="{BB962C8B-B14F-4D97-AF65-F5344CB8AC3E}">
        <p14:creationId xmlns:p14="http://schemas.microsoft.com/office/powerpoint/2010/main" val="964761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a:extLst>
            <a:ext uri="{FF2B5EF4-FFF2-40B4-BE49-F238E27FC236}">
              <a16:creationId xmlns:a16="http://schemas.microsoft.com/office/drawing/2014/main" id="{4A8CCD63-EFCC-4537-BAC0-00D5C2DA1650}"/>
            </a:ext>
          </a:extLst>
        </p:cNvPr>
        <p:cNvGrpSpPr/>
        <p:nvPr/>
      </p:nvGrpSpPr>
      <p:grpSpPr>
        <a:xfrm>
          <a:off x="0" y="0"/>
          <a:ext cx="0" cy="0"/>
          <a:chOff x="0" y="0"/>
          <a:chExt cx="0" cy="0"/>
        </a:xfrm>
      </p:grpSpPr>
      <p:pic>
        <p:nvPicPr>
          <p:cNvPr id="3" name="Picture 2" descr="A person sitting on a large black pipe in a dirt pit&#10;&#10;AI-generated content may be incorrect.">
            <a:extLst>
              <a:ext uri="{FF2B5EF4-FFF2-40B4-BE49-F238E27FC236}">
                <a16:creationId xmlns:a16="http://schemas.microsoft.com/office/drawing/2014/main" id="{3CBA80EC-F81E-3294-46D6-438800C66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1980" cy="6858000"/>
          </a:xfrm>
          <a:prstGeom prst="rect">
            <a:avLst/>
          </a:prstGeom>
        </p:spPr>
      </p:pic>
      <p:sp>
        <p:nvSpPr>
          <p:cNvPr id="4" name="TextBox 3">
            <a:extLst>
              <a:ext uri="{FF2B5EF4-FFF2-40B4-BE49-F238E27FC236}">
                <a16:creationId xmlns:a16="http://schemas.microsoft.com/office/drawing/2014/main" id="{2FCC61C9-330C-9FFF-380F-13AFD5CA67DA}"/>
              </a:ext>
            </a:extLst>
          </p:cNvPr>
          <p:cNvSpPr txBox="1"/>
          <p:nvPr/>
        </p:nvSpPr>
        <p:spPr>
          <a:xfrm>
            <a:off x="10281980" y="3167390"/>
            <a:ext cx="1910020" cy="523220"/>
          </a:xfrm>
          <a:prstGeom prst="rect">
            <a:avLst/>
          </a:prstGeom>
          <a:noFill/>
        </p:spPr>
        <p:txBody>
          <a:bodyPr wrap="square" rtlCol="0">
            <a:spAutoFit/>
          </a:bodyPr>
          <a:lstStyle/>
          <a:p>
            <a:r>
              <a:rPr lang="nb-NO" sz="2800" dirty="0">
                <a:solidFill>
                  <a:schemeClr val="bg1"/>
                </a:solidFill>
                <a:latin typeface="DIN Next LT Pro" panose="020B0503020203050203" pitchFamily="34" charset="0"/>
              </a:rPr>
              <a:t>Bit for bit</a:t>
            </a:r>
          </a:p>
        </p:txBody>
      </p:sp>
      <p:sp>
        <p:nvSpPr>
          <p:cNvPr id="5" name="TextBox 1">
            <a:extLst>
              <a:ext uri="{FF2B5EF4-FFF2-40B4-BE49-F238E27FC236}">
                <a16:creationId xmlns:a16="http://schemas.microsoft.com/office/drawing/2014/main" id="{CB94042D-2B9A-08B2-8AA6-F9D085CA39F6}"/>
              </a:ext>
            </a:extLst>
          </p:cNvPr>
          <p:cNvSpPr txBox="1">
            <a:spLocks noChangeArrowheads="1"/>
          </p:cNvSpPr>
          <p:nvPr/>
        </p:nvSpPr>
        <p:spPr bwMode="auto">
          <a:xfrm rot="-5400000">
            <a:off x="11268670" y="5934670"/>
            <a:ext cx="16312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b-NO" altLang="nb-NO" sz="800" dirty="0">
                <a:solidFill>
                  <a:schemeClr val="bg1"/>
                </a:solidFill>
                <a:latin typeface="DIN Next LT Pro" panose="020B0503020203050203" pitchFamily="34" charset="0"/>
              </a:rPr>
              <a:t>Foto: Håvard Bjelland</a:t>
            </a:r>
          </a:p>
        </p:txBody>
      </p:sp>
    </p:spTree>
    <p:extLst>
      <p:ext uri="{BB962C8B-B14F-4D97-AF65-F5344CB8AC3E}">
        <p14:creationId xmlns:p14="http://schemas.microsoft.com/office/powerpoint/2010/main" val="3487345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a:extLst>
            <a:ext uri="{FF2B5EF4-FFF2-40B4-BE49-F238E27FC236}">
              <a16:creationId xmlns:a16="http://schemas.microsoft.com/office/drawing/2014/main" id="{6E030541-53C0-A5A8-9CEC-518EBBFAB0AD}"/>
            </a:ext>
          </a:extLst>
        </p:cNvPr>
        <p:cNvGrpSpPr/>
        <p:nvPr/>
      </p:nvGrpSpPr>
      <p:grpSpPr>
        <a:xfrm>
          <a:off x="0" y="0"/>
          <a:ext cx="0" cy="0"/>
          <a:chOff x="0" y="0"/>
          <a:chExt cx="0" cy="0"/>
        </a:xfrm>
      </p:grpSpPr>
      <p:pic>
        <p:nvPicPr>
          <p:cNvPr id="3" name="Picture 2" descr="A young child drinking water from faucets&#10;&#10;AI-generated content may be incorrect.">
            <a:extLst>
              <a:ext uri="{FF2B5EF4-FFF2-40B4-BE49-F238E27FC236}">
                <a16:creationId xmlns:a16="http://schemas.microsoft.com/office/drawing/2014/main" id="{6D4B67B3-DD1D-6DC6-F3C6-628497EEE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1980" cy="6858000"/>
          </a:xfrm>
          <a:prstGeom prst="rect">
            <a:avLst/>
          </a:prstGeom>
        </p:spPr>
      </p:pic>
      <p:sp>
        <p:nvSpPr>
          <p:cNvPr id="4" name="TextBox 3">
            <a:extLst>
              <a:ext uri="{FF2B5EF4-FFF2-40B4-BE49-F238E27FC236}">
                <a16:creationId xmlns:a16="http://schemas.microsoft.com/office/drawing/2014/main" id="{E637D15E-201A-D14D-C28A-938352C69440}"/>
              </a:ext>
            </a:extLst>
          </p:cNvPr>
          <p:cNvSpPr txBox="1"/>
          <p:nvPr/>
        </p:nvSpPr>
        <p:spPr>
          <a:xfrm>
            <a:off x="10281980" y="2736502"/>
            <a:ext cx="1923393" cy="1384995"/>
          </a:xfrm>
          <a:prstGeom prst="rect">
            <a:avLst/>
          </a:prstGeom>
          <a:noFill/>
        </p:spPr>
        <p:txBody>
          <a:bodyPr wrap="square" rtlCol="0">
            <a:spAutoFit/>
          </a:bodyPr>
          <a:lstStyle/>
          <a:p>
            <a:r>
              <a:rPr lang="nb-NO" sz="2800" dirty="0">
                <a:solidFill>
                  <a:schemeClr val="bg1"/>
                </a:solidFill>
                <a:latin typeface="DIN Next LT Pro" panose="020B0503020203050203" pitchFamily="34" charset="0"/>
              </a:rPr>
              <a:t>…så jeg kan hjelpe andre!</a:t>
            </a:r>
          </a:p>
        </p:txBody>
      </p:sp>
      <p:sp>
        <p:nvSpPr>
          <p:cNvPr id="2" name="TextBox 1">
            <a:extLst>
              <a:ext uri="{FF2B5EF4-FFF2-40B4-BE49-F238E27FC236}">
                <a16:creationId xmlns:a16="http://schemas.microsoft.com/office/drawing/2014/main" id="{3DD5CC8D-EF76-7B52-8D2E-FA0782CC465F}"/>
              </a:ext>
            </a:extLst>
          </p:cNvPr>
          <p:cNvSpPr txBox="1">
            <a:spLocks noChangeArrowheads="1"/>
          </p:cNvSpPr>
          <p:nvPr/>
        </p:nvSpPr>
        <p:spPr bwMode="auto">
          <a:xfrm rot="-5400000">
            <a:off x="11268670" y="5934670"/>
            <a:ext cx="16312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b-NO" altLang="nb-NO" sz="800" dirty="0">
                <a:solidFill>
                  <a:schemeClr val="bg1"/>
                </a:solidFill>
                <a:latin typeface="DIN Next LT Pro" panose="020B0503020203050203" pitchFamily="34" charset="0"/>
              </a:rPr>
              <a:t>Foto: Håvard Bjelland</a:t>
            </a:r>
          </a:p>
        </p:txBody>
      </p:sp>
    </p:spTree>
    <p:extLst>
      <p:ext uri="{BB962C8B-B14F-4D97-AF65-F5344CB8AC3E}">
        <p14:creationId xmlns:p14="http://schemas.microsoft.com/office/powerpoint/2010/main" val="3606712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a:extLst>
            <a:ext uri="{FF2B5EF4-FFF2-40B4-BE49-F238E27FC236}">
              <a16:creationId xmlns:a16="http://schemas.microsoft.com/office/drawing/2014/main" id="{9DAF7058-FF5C-E05E-022E-A72481E0F8A9}"/>
            </a:ext>
          </a:extLst>
        </p:cNvPr>
        <p:cNvGrpSpPr/>
        <p:nvPr/>
      </p:nvGrpSpPr>
      <p:grpSpPr>
        <a:xfrm>
          <a:off x="0" y="0"/>
          <a:ext cx="0" cy="0"/>
          <a:chOff x="0" y="0"/>
          <a:chExt cx="0" cy="0"/>
        </a:xfrm>
      </p:grpSpPr>
      <p:pic>
        <p:nvPicPr>
          <p:cNvPr id="3" name="Picture 2" descr="A person working in a vegetable garden&#10;&#10;AI-generated content may be incorrect.">
            <a:extLst>
              <a:ext uri="{FF2B5EF4-FFF2-40B4-BE49-F238E27FC236}">
                <a16:creationId xmlns:a16="http://schemas.microsoft.com/office/drawing/2014/main" id="{A58F998F-B3A1-DCE7-4EFF-067C492EF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4" name="TextBox 3">
            <a:extLst>
              <a:ext uri="{FF2B5EF4-FFF2-40B4-BE49-F238E27FC236}">
                <a16:creationId xmlns:a16="http://schemas.microsoft.com/office/drawing/2014/main" id="{C1BC0121-EEB9-7FA1-C304-D480E10C208B}"/>
              </a:ext>
            </a:extLst>
          </p:cNvPr>
          <p:cNvSpPr txBox="1"/>
          <p:nvPr/>
        </p:nvSpPr>
        <p:spPr>
          <a:xfrm>
            <a:off x="10287000" y="2736502"/>
            <a:ext cx="1278363" cy="1384995"/>
          </a:xfrm>
          <a:prstGeom prst="rect">
            <a:avLst/>
          </a:prstGeom>
          <a:noFill/>
        </p:spPr>
        <p:txBody>
          <a:bodyPr wrap="none" rtlCol="0">
            <a:spAutoFit/>
          </a:bodyPr>
          <a:lstStyle/>
          <a:p>
            <a:r>
              <a:rPr lang="nb-NO" sz="2800" dirty="0">
                <a:solidFill>
                  <a:schemeClr val="bg1"/>
                </a:solidFill>
                <a:latin typeface="DIN Next LT Pro" panose="020B0503020203050203" pitchFamily="34" charset="0"/>
              </a:rPr>
              <a:t>Drypp, </a:t>
            </a:r>
          </a:p>
          <a:p>
            <a:r>
              <a:rPr lang="nb-NO" sz="2800" dirty="0">
                <a:solidFill>
                  <a:schemeClr val="bg1"/>
                </a:solidFill>
                <a:latin typeface="DIN Next LT Pro" panose="020B0503020203050203" pitchFamily="34" charset="0"/>
              </a:rPr>
              <a:t>drypp, </a:t>
            </a:r>
          </a:p>
          <a:p>
            <a:r>
              <a:rPr lang="nb-NO" sz="2800" dirty="0">
                <a:solidFill>
                  <a:schemeClr val="bg1"/>
                </a:solidFill>
                <a:latin typeface="DIN Next LT Pro" panose="020B0503020203050203" pitchFamily="34" charset="0"/>
              </a:rPr>
              <a:t>drypp..</a:t>
            </a:r>
          </a:p>
        </p:txBody>
      </p:sp>
      <p:sp>
        <p:nvSpPr>
          <p:cNvPr id="2" name="TextBox 1">
            <a:extLst>
              <a:ext uri="{FF2B5EF4-FFF2-40B4-BE49-F238E27FC236}">
                <a16:creationId xmlns:a16="http://schemas.microsoft.com/office/drawing/2014/main" id="{39B6AF43-859B-7453-98AC-817B7155B32F}"/>
              </a:ext>
            </a:extLst>
          </p:cNvPr>
          <p:cNvSpPr txBox="1">
            <a:spLocks noChangeArrowheads="1"/>
          </p:cNvSpPr>
          <p:nvPr/>
        </p:nvSpPr>
        <p:spPr bwMode="auto">
          <a:xfrm rot="-5400000">
            <a:off x="11268670" y="5934670"/>
            <a:ext cx="16312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b-NO" altLang="nb-NO" sz="800" dirty="0">
                <a:solidFill>
                  <a:schemeClr val="bg1"/>
                </a:solidFill>
                <a:latin typeface="DIN Next LT Pro" panose="020B0503020203050203" pitchFamily="34" charset="0"/>
              </a:rPr>
              <a:t>Foto: Håvard Bjelland</a:t>
            </a:r>
          </a:p>
        </p:txBody>
      </p:sp>
    </p:spTree>
    <p:extLst>
      <p:ext uri="{BB962C8B-B14F-4D97-AF65-F5344CB8AC3E}">
        <p14:creationId xmlns:p14="http://schemas.microsoft.com/office/powerpoint/2010/main" val="1984707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a:extLst>
            <a:ext uri="{FF2B5EF4-FFF2-40B4-BE49-F238E27FC236}">
              <a16:creationId xmlns:a16="http://schemas.microsoft.com/office/drawing/2014/main" id="{75032273-FD9A-CD46-7C43-E31218754E20}"/>
            </a:ext>
          </a:extLst>
        </p:cNvPr>
        <p:cNvGrpSpPr/>
        <p:nvPr/>
      </p:nvGrpSpPr>
      <p:grpSpPr>
        <a:xfrm>
          <a:off x="0" y="0"/>
          <a:ext cx="0" cy="0"/>
          <a:chOff x="0" y="0"/>
          <a:chExt cx="0" cy="0"/>
        </a:xfrm>
      </p:grpSpPr>
    </p:spTree>
    <p:extLst>
      <p:ext uri="{BB962C8B-B14F-4D97-AF65-F5344CB8AC3E}">
        <p14:creationId xmlns:p14="http://schemas.microsoft.com/office/powerpoint/2010/main" val="63452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a:extLst>
            <a:ext uri="{FF2B5EF4-FFF2-40B4-BE49-F238E27FC236}">
              <a16:creationId xmlns:a16="http://schemas.microsoft.com/office/drawing/2014/main" id="{E03F1F0F-0EAC-38E1-129A-F898220158A0}"/>
            </a:ext>
          </a:extLst>
        </p:cNvPr>
        <p:cNvGrpSpPr/>
        <p:nvPr/>
      </p:nvGrpSpPr>
      <p:grpSpPr>
        <a:xfrm>
          <a:off x="0" y="0"/>
          <a:ext cx="0" cy="0"/>
          <a:chOff x="0" y="0"/>
          <a:chExt cx="0" cy="0"/>
        </a:xfrm>
      </p:grpSpPr>
      <p:pic>
        <p:nvPicPr>
          <p:cNvPr id="3" name="Picture 2" descr="A group of children playing under a water pump&#10;&#10;AI-generated content may be incorrect.">
            <a:extLst>
              <a:ext uri="{FF2B5EF4-FFF2-40B4-BE49-F238E27FC236}">
                <a16:creationId xmlns:a16="http://schemas.microsoft.com/office/drawing/2014/main" id="{FFCCF572-584E-D72C-5BE5-96B01DB69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192" y="0"/>
            <a:ext cx="10289646" cy="6868886"/>
          </a:xfrm>
          <a:prstGeom prst="rect">
            <a:avLst/>
          </a:prstGeom>
        </p:spPr>
      </p:pic>
      <p:sp>
        <p:nvSpPr>
          <p:cNvPr id="5" name="TextBox 4">
            <a:extLst>
              <a:ext uri="{FF2B5EF4-FFF2-40B4-BE49-F238E27FC236}">
                <a16:creationId xmlns:a16="http://schemas.microsoft.com/office/drawing/2014/main" id="{CC2EE1B1-87DD-2A03-3D2B-E4283AEE594A}"/>
              </a:ext>
            </a:extLst>
          </p:cNvPr>
          <p:cNvSpPr txBox="1"/>
          <p:nvPr/>
        </p:nvSpPr>
        <p:spPr>
          <a:xfrm>
            <a:off x="8588454" y="2090172"/>
            <a:ext cx="3560003" cy="2677656"/>
          </a:xfrm>
          <a:prstGeom prst="rect">
            <a:avLst/>
          </a:prstGeom>
          <a:noFill/>
        </p:spPr>
        <p:txBody>
          <a:bodyPr wrap="square" rtlCol="0">
            <a:spAutoFit/>
          </a:bodyPr>
          <a:lstStyle/>
          <a:p>
            <a:pPr>
              <a:defRPr/>
            </a:pPr>
            <a:r>
              <a:rPr lang="nb-NO" sz="2400" b="0" dirty="0">
                <a:solidFill>
                  <a:schemeClr val="bg1"/>
                </a:solidFill>
                <a:latin typeface="DIN Next LT Pro" panose="020B0503020203050203" pitchFamily="34" charset="0"/>
              </a:rPr>
              <a:t>Husker du at du puttet på</a:t>
            </a:r>
          </a:p>
          <a:p>
            <a:pPr>
              <a:defRPr/>
            </a:pPr>
            <a:r>
              <a:rPr lang="nb-NO" sz="2400" dirty="0">
                <a:solidFill>
                  <a:schemeClr val="bg1"/>
                </a:solidFill>
                <a:latin typeface="DIN Next LT Pro" panose="020B0503020203050203" pitchFamily="34" charset="0"/>
              </a:rPr>
              <a:t>d</a:t>
            </a:r>
            <a:r>
              <a:rPr lang="nb-NO" sz="2400" b="0" dirty="0">
                <a:solidFill>
                  <a:schemeClr val="bg1"/>
                </a:solidFill>
                <a:latin typeface="DIN Next LT Pro" panose="020B0503020203050203" pitchFamily="34" charset="0"/>
              </a:rPr>
              <a:t>en pengen</a:t>
            </a:r>
          </a:p>
          <a:p>
            <a:pPr>
              <a:defRPr/>
            </a:pPr>
            <a:r>
              <a:rPr lang="nb-NO" sz="2400" dirty="0">
                <a:solidFill>
                  <a:schemeClr val="bg1"/>
                </a:solidFill>
                <a:latin typeface="DIN Next LT Pro" panose="020B0503020203050203" pitchFamily="34" charset="0"/>
              </a:rPr>
              <a:t>i</a:t>
            </a:r>
            <a:r>
              <a:rPr lang="nb-NO" sz="2400" b="0" dirty="0">
                <a:solidFill>
                  <a:schemeClr val="bg1"/>
                </a:solidFill>
                <a:latin typeface="DIN Next LT Pro" panose="020B0503020203050203" pitchFamily="34" charset="0"/>
              </a:rPr>
              <a:t> den bøssa</a:t>
            </a:r>
          </a:p>
          <a:p>
            <a:pPr>
              <a:defRPr/>
            </a:pPr>
            <a:r>
              <a:rPr lang="nb-NO" sz="2400" dirty="0">
                <a:solidFill>
                  <a:schemeClr val="bg1"/>
                </a:solidFill>
                <a:latin typeface="DIN Next LT Pro" panose="020B0503020203050203" pitchFamily="34" charset="0"/>
              </a:rPr>
              <a:t>o</a:t>
            </a:r>
            <a:r>
              <a:rPr lang="nb-NO" sz="2400" b="0" dirty="0">
                <a:solidFill>
                  <a:schemeClr val="bg1"/>
                </a:solidFill>
                <a:latin typeface="DIN Next LT Pro" panose="020B0503020203050203" pitchFamily="34" charset="0"/>
              </a:rPr>
              <a:t>g tenkte</a:t>
            </a:r>
          </a:p>
          <a:p>
            <a:pPr>
              <a:defRPr/>
            </a:pPr>
            <a:r>
              <a:rPr lang="nb-NO" sz="2400" dirty="0">
                <a:solidFill>
                  <a:srgbClr val="DDD2E1"/>
                </a:solidFill>
                <a:latin typeface="DIN Next LT Pro" panose="020B0503020203050203" pitchFamily="34" charset="0"/>
              </a:rPr>
              <a:t>j</a:t>
            </a:r>
            <a:r>
              <a:rPr lang="nb-NO" sz="2400" b="0" dirty="0">
                <a:solidFill>
                  <a:srgbClr val="DDD2E1"/>
                </a:solidFill>
                <a:latin typeface="DIN Next LT Pro" panose="020B0503020203050203" pitchFamily="34" charset="0"/>
              </a:rPr>
              <a:t>aja en dråpe i havet</a:t>
            </a:r>
          </a:p>
          <a:p>
            <a:pPr>
              <a:defRPr/>
            </a:pPr>
            <a:r>
              <a:rPr lang="nb-NO" sz="2400" dirty="0">
                <a:solidFill>
                  <a:schemeClr val="bg1"/>
                </a:solidFill>
                <a:latin typeface="DIN Next LT Pro" panose="020B0503020203050203" pitchFamily="34" charset="0"/>
              </a:rPr>
              <a:t>s</a:t>
            </a:r>
            <a:r>
              <a:rPr lang="nb-NO" sz="2400" b="0" dirty="0">
                <a:solidFill>
                  <a:schemeClr val="bg1"/>
                </a:solidFill>
                <a:latin typeface="DIN Next LT Pro" panose="020B0503020203050203" pitchFamily="34" charset="0"/>
              </a:rPr>
              <a:t>å ble det plutselig</a:t>
            </a:r>
          </a:p>
          <a:p>
            <a:pPr>
              <a:defRPr/>
            </a:pPr>
            <a:r>
              <a:rPr lang="nb-NO" sz="2400" dirty="0">
                <a:solidFill>
                  <a:schemeClr val="bg1"/>
                </a:solidFill>
                <a:latin typeface="DIN Next LT Pro" panose="020B0503020203050203" pitchFamily="34" charset="0"/>
              </a:rPr>
              <a:t>e</a:t>
            </a:r>
            <a:r>
              <a:rPr lang="nb-NO" sz="2400" b="0" dirty="0">
                <a:solidFill>
                  <a:schemeClr val="bg1"/>
                </a:solidFill>
                <a:latin typeface="DIN Next LT Pro" panose="020B0503020203050203" pitchFamily="34" charset="0"/>
              </a:rPr>
              <a:t>n brønn</a:t>
            </a:r>
          </a:p>
        </p:txBody>
      </p:sp>
      <p:sp>
        <p:nvSpPr>
          <p:cNvPr id="2" name="TextBox 1">
            <a:extLst>
              <a:ext uri="{FF2B5EF4-FFF2-40B4-BE49-F238E27FC236}">
                <a16:creationId xmlns:a16="http://schemas.microsoft.com/office/drawing/2014/main" id="{1C623370-147B-7A62-5C2A-665B95A11AC0}"/>
              </a:ext>
            </a:extLst>
          </p:cNvPr>
          <p:cNvSpPr txBox="1">
            <a:spLocks noChangeArrowheads="1"/>
          </p:cNvSpPr>
          <p:nvPr/>
        </p:nvSpPr>
        <p:spPr bwMode="auto">
          <a:xfrm rot="-5400000">
            <a:off x="10728553" y="5394553"/>
            <a:ext cx="27114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b-NO" altLang="nb-NO" sz="800" dirty="0">
                <a:solidFill>
                  <a:schemeClr val="bg1"/>
                </a:solidFill>
                <a:latin typeface="DIN Next LT Pro" panose="020B0503020203050203" pitchFamily="34" charset="0"/>
              </a:rPr>
              <a:t>Tekst: Trygve Skaug Foto: Håvard Bjelland</a:t>
            </a:r>
          </a:p>
        </p:txBody>
      </p:sp>
    </p:spTree>
    <p:extLst>
      <p:ext uri="{BB962C8B-B14F-4D97-AF65-F5344CB8AC3E}">
        <p14:creationId xmlns:p14="http://schemas.microsoft.com/office/powerpoint/2010/main" val="45272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p:cNvGrpSpPr/>
        <p:nvPr/>
      </p:nvGrpSpPr>
      <p:grpSpPr>
        <a:xfrm>
          <a:off x="0" y="0"/>
          <a:ext cx="0" cy="0"/>
          <a:chOff x="0" y="0"/>
          <a:chExt cx="0" cy="0"/>
        </a:xfrm>
      </p:grpSpPr>
      <p:sp>
        <p:nvSpPr>
          <p:cNvPr id="28674" name="TextBox 1">
            <a:extLst>
              <a:ext uri="{FF2B5EF4-FFF2-40B4-BE49-F238E27FC236}">
                <a16:creationId xmlns:a16="http://schemas.microsoft.com/office/drawing/2014/main" id="{8884C5D3-C486-17A5-361A-7D58CBDA304C}"/>
              </a:ext>
            </a:extLst>
          </p:cNvPr>
          <p:cNvSpPr txBox="1">
            <a:spLocks noChangeArrowheads="1"/>
          </p:cNvSpPr>
          <p:nvPr/>
        </p:nvSpPr>
        <p:spPr bwMode="auto">
          <a:xfrm>
            <a:off x="0" y="1211036"/>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nb-NO" altLang="nb-NO" sz="3200" dirty="0">
                <a:solidFill>
                  <a:schemeClr val="bg1"/>
                </a:solidFill>
                <a:latin typeface="DIN Next LT Pro" panose="020B0503020203050203" pitchFamily="34" charset="0"/>
                <a:ea typeface="Verdana" panose="020B0604030504040204" pitchFamily="34" charset="0"/>
                <a:cs typeface="Verdana" panose="020B0604030504040204" pitchFamily="34" charset="0"/>
              </a:rPr>
              <a:t>Gi et liv med rent vann!</a:t>
            </a:r>
          </a:p>
        </p:txBody>
      </p:sp>
      <p:sp>
        <p:nvSpPr>
          <p:cNvPr id="28675" name="TextBox 2">
            <a:extLst>
              <a:ext uri="{FF2B5EF4-FFF2-40B4-BE49-F238E27FC236}">
                <a16:creationId xmlns:a16="http://schemas.microsoft.com/office/drawing/2014/main" id="{13F2D19F-DB6A-D3D2-16A3-79B7D9182D8B}"/>
              </a:ext>
            </a:extLst>
          </p:cNvPr>
          <p:cNvSpPr txBox="1">
            <a:spLocks noChangeArrowheads="1"/>
          </p:cNvSpPr>
          <p:nvPr/>
        </p:nvSpPr>
        <p:spPr bwMode="auto">
          <a:xfrm>
            <a:off x="0" y="2065338"/>
            <a:ext cx="1219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nb-NO" altLang="nb-NO" sz="4800" b="1" dirty="0">
                <a:solidFill>
                  <a:srgbClr val="DDD2E1"/>
                </a:solidFill>
                <a:latin typeface="DIN Next LT Pro" panose="020B0503020203050203" pitchFamily="34" charset="0"/>
                <a:ea typeface="Verdana" panose="020B0604030504040204" pitchFamily="34" charset="0"/>
                <a:cs typeface="Verdana" panose="020B0604030504040204" pitchFamily="34" charset="0"/>
              </a:rPr>
              <a:t>Vipps</a:t>
            </a:r>
            <a:r>
              <a:rPr lang="nb-NO" altLang="nb-NO" sz="4800" dirty="0">
                <a:solidFill>
                  <a:schemeClr val="bg1"/>
                </a:solidFill>
                <a:latin typeface="DIN Next LT Pro" panose="020B0503020203050203" pitchFamily="34" charset="0"/>
                <a:ea typeface="Verdana" panose="020B0604030504040204" pitchFamily="34" charset="0"/>
                <a:cs typeface="Verdana" panose="020B0604030504040204" pitchFamily="34" charset="0"/>
              </a:rPr>
              <a:t> til </a:t>
            </a:r>
            <a:r>
              <a:rPr lang="nb-NO" altLang="nb-NO" sz="4800" b="1" dirty="0">
                <a:solidFill>
                  <a:srgbClr val="DDD2E1"/>
                </a:solidFill>
                <a:latin typeface="DIN Next LT Pro" panose="020B0503020203050203" pitchFamily="34" charset="0"/>
                <a:ea typeface="Verdana" panose="020B0604030504040204" pitchFamily="34" charset="0"/>
                <a:cs typeface="Verdana" panose="020B0604030504040204" pitchFamily="34" charset="0"/>
              </a:rPr>
              <a:t>2426</a:t>
            </a:r>
            <a:r>
              <a:rPr lang="nb-NO" altLang="nb-NO" sz="4800" b="1" dirty="0">
                <a:solidFill>
                  <a:schemeClr val="bg1"/>
                </a:solidFill>
                <a:latin typeface="DIN Next LT Pro" panose="020B0503020203050203" pitchFamily="34" charset="0"/>
                <a:ea typeface="Verdana" panose="020B0604030504040204" pitchFamily="34" charset="0"/>
                <a:cs typeface="Verdana" panose="020B0604030504040204" pitchFamily="34" charset="0"/>
              </a:rPr>
              <a:t> </a:t>
            </a:r>
            <a:r>
              <a:rPr lang="nb-NO" altLang="nb-NO" sz="3200" dirty="0">
                <a:solidFill>
                  <a:schemeClr val="bg1"/>
                </a:solidFill>
                <a:latin typeface="DIN Next LT Pro" panose="020B0503020203050203" pitchFamily="34" charset="0"/>
                <a:ea typeface="Verdana" panose="020B0604030504040204" pitchFamily="34" charset="0"/>
                <a:cs typeface="Verdana" panose="020B0604030504040204" pitchFamily="34" charset="0"/>
              </a:rPr>
              <a:t>eller</a:t>
            </a:r>
            <a:r>
              <a:rPr lang="nb-NO" altLang="nb-NO" sz="4800" dirty="0">
                <a:solidFill>
                  <a:schemeClr val="bg1"/>
                </a:solidFill>
                <a:latin typeface="DIN Next LT Pro" panose="020B0503020203050203" pitchFamily="34" charset="0"/>
                <a:ea typeface="Verdana" panose="020B0604030504040204" pitchFamily="34" charset="0"/>
                <a:cs typeface="Verdana" panose="020B0604030504040204" pitchFamily="34" charset="0"/>
              </a:rPr>
              <a:t> </a:t>
            </a:r>
          </a:p>
          <a:p>
            <a:pPr algn="ctr" eaLnBrk="1" hangingPunct="1">
              <a:lnSpc>
                <a:spcPct val="100000"/>
              </a:lnSpc>
              <a:spcBef>
                <a:spcPct val="0"/>
              </a:spcBef>
              <a:buFontTx/>
              <a:buNone/>
            </a:pPr>
            <a:r>
              <a:rPr lang="nb-NO" altLang="nb-NO" sz="4800" dirty="0">
                <a:solidFill>
                  <a:srgbClr val="DDD2E1"/>
                </a:solidFill>
                <a:latin typeface="DIN Next LT Pro" panose="020B0503020203050203" pitchFamily="34" charset="0"/>
                <a:ea typeface="Verdana" panose="020B0604030504040204" pitchFamily="34" charset="0"/>
                <a:cs typeface="Verdana" panose="020B0604030504040204" pitchFamily="34" charset="0"/>
              </a:rPr>
              <a:t>SMS</a:t>
            </a:r>
            <a:r>
              <a:rPr lang="nb-NO" altLang="nb-NO" sz="4800" b="1" dirty="0">
                <a:solidFill>
                  <a:srgbClr val="DDD2E1"/>
                </a:solidFill>
                <a:latin typeface="DIN Next LT Pro" panose="020B0503020203050203" pitchFamily="34" charset="0"/>
                <a:ea typeface="Verdana" panose="020B0604030504040204" pitchFamily="34" charset="0"/>
                <a:cs typeface="Verdana" panose="020B0604030504040204" pitchFamily="34" charset="0"/>
              </a:rPr>
              <a:t> VANN</a:t>
            </a:r>
            <a:r>
              <a:rPr lang="nb-NO" altLang="nb-NO" sz="4800" dirty="0">
                <a:solidFill>
                  <a:srgbClr val="DDD2E1"/>
                </a:solidFill>
                <a:latin typeface="DIN Next LT Pro" panose="020B0503020203050203" pitchFamily="34" charset="0"/>
                <a:ea typeface="Verdana" panose="020B0604030504040204" pitchFamily="34" charset="0"/>
                <a:cs typeface="Verdana" panose="020B0604030504040204" pitchFamily="34" charset="0"/>
              </a:rPr>
              <a:t> </a:t>
            </a:r>
            <a:r>
              <a:rPr lang="nb-NO" altLang="nb-NO" sz="4800" dirty="0">
                <a:solidFill>
                  <a:schemeClr val="bg1"/>
                </a:solidFill>
                <a:latin typeface="DIN Next LT Pro" panose="020B0503020203050203" pitchFamily="34" charset="0"/>
                <a:ea typeface="Verdana" panose="020B0604030504040204" pitchFamily="34" charset="0"/>
                <a:cs typeface="Verdana" panose="020B0604030504040204" pitchFamily="34" charset="0"/>
              </a:rPr>
              <a:t>til </a:t>
            </a:r>
            <a:r>
              <a:rPr lang="nb-NO" altLang="nb-NO" sz="4800" b="1" dirty="0">
                <a:solidFill>
                  <a:srgbClr val="DDD2E1"/>
                </a:solidFill>
                <a:latin typeface="DIN Next LT Pro" panose="020B0503020203050203" pitchFamily="34" charset="0"/>
                <a:ea typeface="Verdana" panose="020B0604030504040204" pitchFamily="34" charset="0"/>
                <a:cs typeface="Verdana" panose="020B0604030504040204" pitchFamily="34" charset="0"/>
              </a:rPr>
              <a:t>2426</a:t>
            </a:r>
            <a:r>
              <a:rPr lang="nb-NO" altLang="nb-NO" sz="4800" dirty="0">
                <a:solidFill>
                  <a:schemeClr val="bg1"/>
                </a:solidFill>
                <a:latin typeface="DIN Next LT Pro" panose="020B0503020203050203" pitchFamily="34" charset="0"/>
                <a:ea typeface="Verdana" panose="020B0604030504040204" pitchFamily="34" charset="0"/>
                <a:cs typeface="Verdana" panose="020B0604030504040204" pitchFamily="34" charset="0"/>
              </a:rPr>
              <a:t> </a:t>
            </a:r>
            <a:r>
              <a:rPr lang="nb-NO" altLang="nb-NO" sz="3200" dirty="0">
                <a:solidFill>
                  <a:schemeClr val="bg1"/>
                </a:solidFill>
                <a:latin typeface="DIN Next LT Pro" panose="020B0503020203050203" pitchFamily="34" charset="0"/>
                <a:ea typeface="Verdana" panose="020B0604030504040204" pitchFamily="34" charset="0"/>
                <a:cs typeface="Verdana" panose="020B0604030504040204" pitchFamily="34" charset="0"/>
              </a:rPr>
              <a:t>(300 kr)</a:t>
            </a:r>
          </a:p>
        </p:txBody>
      </p:sp>
      <p:sp>
        <p:nvSpPr>
          <p:cNvPr id="28676" name="TextBox 3">
            <a:extLst>
              <a:ext uri="{FF2B5EF4-FFF2-40B4-BE49-F238E27FC236}">
                <a16:creationId xmlns:a16="http://schemas.microsoft.com/office/drawing/2014/main" id="{F0FD3E53-DE81-19D6-77ED-762AEE9BADA2}"/>
              </a:ext>
            </a:extLst>
          </p:cNvPr>
          <p:cNvSpPr txBox="1">
            <a:spLocks noChangeArrowheads="1"/>
          </p:cNvSpPr>
          <p:nvPr/>
        </p:nvSpPr>
        <p:spPr bwMode="auto">
          <a:xfrm>
            <a:off x="0" y="3832886"/>
            <a:ext cx="1219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nb-NO" altLang="nb-NO" sz="2400" dirty="0">
                <a:solidFill>
                  <a:schemeClr val="bg1"/>
                </a:solidFill>
                <a:latin typeface="DIN Next LT Pro" panose="020B0503020203050203" pitchFamily="34" charset="0"/>
                <a:ea typeface="Verdana" panose="020B0604030504040204" pitchFamily="34" charset="0"/>
                <a:cs typeface="Verdana" panose="020B0604030504040204" pitchFamily="34" charset="0"/>
              </a:rPr>
              <a:t>Takk for at du støtter Kirkens Nødhjelp</a:t>
            </a:r>
          </a:p>
        </p:txBody>
      </p:sp>
      <p:sp>
        <p:nvSpPr>
          <p:cNvPr id="6" name="Rectangle 5">
            <a:extLst>
              <a:ext uri="{FF2B5EF4-FFF2-40B4-BE49-F238E27FC236}">
                <a16:creationId xmlns:a16="http://schemas.microsoft.com/office/drawing/2014/main" id="{1320C7D8-99A8-6CCA-8D42-C886E7DD95E0}"/>
              </a:ext>
            </a:extLst>
          </p:cNvPr>
          <p:cNvSpPr/>
          <p:nvPr/>
        </p:nvSpPr>
        <p:spPr>
          <a:xfrm>
            <a:off x="0" y="5014913"/>
            <a:ext cx="12192000" cy="184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latin typeface="DIN Next LT Pro" panose="020B0503020203050203" pitchFamily="34" charset="0"/>
            </a:endParaRPr>
          </a:p>
        </p:txBody>
      </p:sp>
      <p:pic>
        <p:nvPicPr>
          <p:cNvPr id="28678" name="Picture 4">
            <a:extLst>
              <a:ext uri="{FF2B5EF4-FFF2-40B4-BE49-F238E27FC236}">
                <a16:creationId xmlns:a16="http://schemas.microsoft.com/office/drawing/2014/main" id="{A9698F4B-85AA-1C2C-955B-E7F9DE6D5D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8687" y="5284438"/>
            <a:ext cx="2714625" cy="130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p:cNvGrpSpPr/>
        <p:nvPr/>
      </p:nvGrpSpPr>
      <p:grpSpPr>
        <a:xfrm>
          <a:off x="0" y="0"/>
          <a:ext cx="0" cy="0"/>
          <a:chOff x="0" y="0"/>
          <a:chExt cx="0" cy="0"/>
        </a:xfrm>
      </p:grpSpPr>
      <p:pic>
        <p:nvPicPr>
          <p:cNvPr id="5123" name="Picture 2">
            <a:extLst>
              <a:ext uri="{FF2B5EF4-FFF2-40B4-BE49-F238E27FC236}">
                <a16:creationId xmlns:a16="http://schemas.microsoft.com/office/drawing/2014/main" id="{215B5133-7B41-1654-F4A5-9EABC8586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6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71ED886-2F07-5778-655F-8320CC8CFA8C}"/>
              </a:ext>
            </a:extLst>
          </p:cNvPr>
          <p:cNvSpPr txBox="1">
            <a:spLocks/>
          </p:cNvSpPr>
          <p:nvPr/>
        </p:nvSpPr>
        <p:spPr>
          <a:xfrm>
            <a:off x="10261600" y="2644170"/>
            <a:ext cx="1713931" cy="1569660"/>
          </a:xfrm>
          <a:prstGeom prst="rect">
            <a:avLst/>
          </a:prstGeom>
          <a:noFill/>
        </p:spPr>
        <p:txBody>
          <a:bodyPr wrap="none" rtlCol="0">
            <a:spAutoFit/>
          </a:bodyPr>
          <a:lstStyle/>
          <a:p>
            <a:r>
              <a:rPr lang="nb-NO" sz="3200" dirty="0">
                <a:solidFill>
                  <a:schemeClr val="bg1"/>
                </a:solidFill>
                <a:latin typeface="DIN Next LT Pro" panose="020B0503020203050203" pitchFamily="34" charset="0"/>
              </a:rPr>
              <a:t>Håp i en </a:t>
            </a:r>
          </a:p>
          <a:p>
            <a:r>
              <a:rPr lang="nb-NO" sz="3200" dirty="0">
                <a:solidFill>
                  <a:schemeClr val="bg1"/>
                </a:solidFill>
                <a:latin typeface="DIN Next LT Pro" panose="020B0503020203050203" pitchFamily="34" charset="0"/>
              </a:rPr>
              <a:t>dråpe </a:t>
            </a:r>
          </a:p>
          <a:p>
            <a:r>
              <a:rPr lang="nb-NO" sz="3200" dirty="0">
                <a:solidFill>
                  <a:schemeClr val="bg1"/>
                </a:solidFill>
                <a:latin typeface="DIN Next LT Pro" panose="020B0503020203050203" pitchFamily="34" charset="0"/>
              </a:rPr>
              <a:t>vann</a:t>
            </a:r>
          </a:p>
        </p:txBody>
      </p:sp>
      <p:sp>
        <p:nvSpPr>
          <p:cNvPr id="2" name="TextBox 1">
            <a:extLst>
              <a:ext uri="{FF2B5EF4-FFF2-40B4-BE49-F238E27FC236}">
                <a16:creationId xmlns:a16="http://schemas.microsoft.com/office/drawing/2014/main" id="{9D60654E-50B5-7474-D4F9-BF0C9BBB3C1D}"/>
              </a:ext>
            </a:extLst>
          </p:cNvPr>
          <p:cNvSpPr txBox="1">
            <a:spLocks noChangeArrowheads="1"/>
          </p:cNvSpPr>
          <p:nvPr/>
        </p:nvSpPr>
        <p:spPr bwMode="auto">
          <a:xfrm rot="-5400000">
            <a:off x="11268670" y="5934670"/>
            <a:ext cx="16312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b-NO" altLang="nb-NO" sz="800" dirty="0">
                <a:solidFill>
                  <a:schemeClr val="bg1"/>
                </a:solidFill>
                <a:latin typeface="DIN Next LT Pro" panose="020B0503020203050203" pitchFamily="34" charset="0"/>
              </a:rPr>
              <a:t>Foto: Håvard Bjelland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p:cNvGrpSpPr/>
        <p:nvPr/>
      </p:nvGrpSpPr>
      <p:grpSpPr>
        <a:xfrm>
          <a:off x="0" y="0"/>
          <a:ext cx="0" cy="0"/>
          <a:chOff x="0" y="0"/>
          <a:chExt cx="0" cy="0"/>
        </a:xfrm>
      </p:grpSpPr>
      <p:pic>
        <p:nvPicPr>
          <p:cNvPr id="3" name="Picture 2" descr="A person and children walking in a desert&#10;&#10;AI-generated content may be incorrect.">
            <a:extLst>
              <a:ext uri="{FF2B5EF4-FFF2-40B4-BE49-F238E27FC236}">
                <a16:creationId xmlns:a16="http://schemas.microsoft.com/office/drawing/2014/main" id="{DDD243BB-A3AC-A4BA-82C4-3F8F7B316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93" y="0"/>
            <a:ext cx="10303727" cy="6858000"/>
          </a:xfrm>
          <a:prstGeom prst="rect">
            <a:avLst/>
          </a:prstGeom>
        </p:spPr>
      </p:pic>
      <p:sp>
        <p:nvSpPr>
          <p:cNvPr id="4" name="TextBox 3">
            <a:extLst>
              <a:ext uri="{FF2B5EF4-FFF2-40B4-BE49-F238E27FC236}">
                <a16:creationId xmlns:a16="http://schemas.microsoft.com/office/drawing/2014/main" id="{4C464520-A2BD-B90E-4C0C-252508CEF46C}"/>
              </a:ext>
            </a:extLst>
          </p:cNvPr>
          <p:cNvSpPr txBox="1"/>
          <p:nvPr/>
        </p:nvSpPr>
        <p:spPr>
          <a:xfrm>
            <a:off x="10050863" y="2459504"/>
            <a:ext cx="2033415" cy="1938992"/>
          </a:xfrm>
          <a:prstGeom prst="rect">
            <a:avLst/>
          </a:prstGeom>
          <a:noFill/>
        </p:spPr>
        <p:txBody>
          <a:bodyPr wrap="square" rtlCol="0">
            <a:spAutoFit/>
          </a:bodyPr>
          <a:lstStyle/>
          <a:p>
            <a:r>
              <a:rPr lang="nb-NO" sz="2400" dirty="0">
                <a:solidFill>
                  <a:schemeClr val="bg1"/>
                </a:solidFill>
                <a:latin typeface="DIN Next LT Pro" panose="020B0503020203050203" pitchFamily="34" charset="0"/>
              </a:rPr>
              <a:t>Fortsatt lærer </a:t>
            </a:r>
          </a:p>
          <a:p>
            <a:r>
              <a:rPr lang="nb-NO" sz="2400" dirty="0">
                <a:solidFill>
                  <a:schemeClr val="bg1"/>
                </a:solidFill>
                <a:latin typeface="DIN Next LT Pro" panose="020B0503020203050203" pitchFamily="34" charset="0"/>
              </a:rPr>
              <a:t>vi barna </a:t>
            </a:r>
          </a:p>
          <a:p>
            <a:r>
              <a:rPr lang="nb-NO" sz="2400" dirty="0">
                <a:solidFill>
                  <a:schemeClr val="bg1"/>
                </a:solidFill>
                <a:latin typeface="DIN Next LT Pro" panose="020B0503020203050203" pitchFamily="34" charset="0"/>
              </a:rPr>
              <a:t>våre at </a:t>
            </a:r>
          </a:p>
          <a:p>
            <a:r>
              <a:rPr lang="nb-NO" sz="2400" dirty="0">
                <a:solidFill>
                  <a:schemeClr val="bg1"/>
                </a:solidFill>
                <a:latin typeface="DIN Next LT Pro" panose="020B0503020203050203" pitchFamily="34" charset="0"/>
              </a:rPr>
              <a:t>morgendagen </a:t>
            </a:r>
          </a:p>
          <a:p>
            <a:r>
              <a:rPr lang="nb-NO" sz="2400" dirty="0">
                <a:solidFill>
                  <a:schemeClr val="bg1"/>
                </a:solidFill>
                <a:latin typeface="DIN Next LT Pro" panose="020B0503020203050203" pitchFamily="34" charset="0"/>
              </a:rPr>
              <a:t>er deres</a:t>
            </a:r>
          </a:p>
        </p:txBody>
      </p:sp>
      <p:sp>
        <p:nvSpPr>
          <p:cNvPr id="8194" name="TextBox 1">
            <a:extLst>
              <a:ext uri="{FF2B5EF4-FFF2-40B4-BE49-F238E27FC236}">
                <a16:creationId xmlns:a16="http://schemas.microsoft.com/office/drawing/2014/main" id="{422E17DC-FA1D-5E97-CA24-8839FC520076}"/>
              </a:ext>
            </a:extLst>
          </p:cNvPr>
          <p:cNvSpPr txBox="1">
            <a:spLocks noChangeArrowheads="1"/>
          </p:cNvSpPr>
          <p:nvPr/>
        </p:nvSpPr>
        <p:spPr bwMode="auto">
          <a:xfrm rot="-5400000">
            <a:off x="11268670" y="5934670"/>
            <a:ext cx="16312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b-NO" altLang="nb-NO" sz="800" dirty="0">
                <a:solidFill>
                  <a:schemeClr val="bg1"/>
                </a:solidFill>
                <a:latin typeface="DIN Next LT Pro" panose="020B0503020203050203" pitchFamily="34" charset="0"/>
              </a:rPr>
              <a:t>Foto: Håvard Bjelland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p:cNvGrpSpPr/>
        <p:nvPr/>
      </p:nvGrpSpPr>
      <p:grpSpPr>
        <a:xfrm>
          <a:off x="0" y="0"/>
          <a:ext cx="0" cy="0"/>
          <a:chOff x="0" y="0"/>
          <a:chExt cx="0" cy="0"/>
        </a:xfrm>
      </p:grpSpPr>
      <p:pic>
        <p:nvPicPr>
          <p:cNvPr id="3" name="Picture 2" descr="A person digging in the mud&#10;&#10;AI-generated content may be incorrect.">
            <a:extLst>
              <a:ext uri="{FF2B5EF4-FFF2-40B4-BE49-F238E27FC236}">
                <a16:creationId xmlns:a16="http://schemas.microsoft.com/office/drawing/2014/main" id="{33AE3638-09C0-8A4B-48EC-67A2EEEDF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4" name="TextBox 3">
            <a:extLst>
              <a:ext uri="{FF2B5EF4-FFF2-40B4-BE49-F238E27FC236}">
                <a16:creationId xmlns:a16="http://schemas.microsoft.com/office/drawing/2014/main" id="{0A87C662-85A7-68FD-E545-644A5DBE1419}"/>
              </a:ext>
            </a:extLst>
          </p:cNvPr>
          <p:cNvSpPr txBox="1"/>
          <p:nvPr/>
        </p:nvSpPr>
        <p:spPr>
          <a:xfrm>
            <a:off x="10287000" y="2459504"/>
            <a:ext cx="1556658" cy="1938992"/>
          </a:xfrm>
          <a:prstGeom prst="rect">
            <a:avLst/>
          </a:prstGeom>
          <a:noFill/>
        </p:spPr>
        <p:txBody>
          <a:bodyPr wrap="square" rtlCol="0">
            <a:spAutoFit/>
          </a:bodyPr>
          <a:lstStyle/>
          <a:p>
            <a:r>
              <a:rPr lang="nb-NO" sz="2400" dirty="0">
                <a:solidFill>
                  <a:schemeClr val="bg1"/>
                </a:solidFill>
                <a:latin typeface="DIN Next LT Pro" panose="020B0503020203050203" pitchFamily="34" charset="0"/>
              </a:rPr>
              <a:t>Det tar timer å rive ned, </a:t>
            </a:r>
          </a:p>
          <a:p>
            <a:r>
              <a:rPr lang="nb-NO" sz="2400" dirty="0">
                <a:solidFill>
                  <a:schemeClr val="bg1"/>
                </a:solidFill>
                <a:latin typeface="DIN Next LT Pro" panose="020B0503020203050203" pitchFamily="34" charset="0"/>
              </a:rPr>
              <a:t>og år å bygge opp</a:t>
            </a:r>
          </a:p>
        </p:txBody>
      </p:sp>
      <p:sp>
        <p:nvSpPr>
          <p:cNvPr id="2" name="TextBox 1">
            <a:extLst>
              <a:ext uri="{FF2B5EF4-FFF2-40B4-BE49-F238E27FC236}">
                <a16:creationId xmlns:a16="http://schemas.microsoft.com/office/drawing/2014/main" id="{1BC638A8-F7EF-E57A-F661-D5AF688A79F0}"/>
              </a:ext>
            </a:extLst>
          </p:cNvPr>
          <p:cNvSpPr txBox="1">
            <a:spLocks noChangeArrowheads="1"/>
          </p:cNvSpPr>
          <p:nvPr/>
        </p:nvSpPr>
        <p:spPr bwMode="auto">
          <a:xfrm rot="-5400000">
            <a:off x="11268670" y="5934670"/>
            <a:ext cx="16312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b-NO" altLang="nb-NO" sz="800" dirty="0">
                <a:solidFill>
                  <a:schemeClr val="bg1"/>
                </a:solidFill>
                <a:latin typeface="DIN Next LT Pro" panose="020B0503020203050203" pitchFamily="34" charset="0"/>
              </a:rPr>
              <a:t>Foto: Håvard </a:t>
            </a:r>
            <a:r>
              <a:rPr lang="nb-NO" altLang="nb-NO" sz="800" dirty="0" err="1">
                <a:solidFill>
                  <a:schemeClr val="bg1"/>
                </a:solidFill>
                <a:latin typeface="DIN Next LT Pro" panose="020B0503020203050203" pitchFamily="34" charset="0"/>
              </a:rPr>
              <a:t>Hovdhaugen</a:t>
            </a:r>
            <a:endParaRPr lang="nb-NO" altLang="nb-NO" sz="800" dirty="0">
              <a:solidFill>
                <a:schemeClr val="bg1"/>
              </a:solidFill>
              <a:latin typeface="DIN Next LT Pro" panose="020B0503020203050203"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a:extLst>
            <a:ext uri="{FF2B5EF4-FFF2-40B4-BE49-F238E27FC236}">
              <a16:creationId xmlns:a16="http://schemas.microsoft.com/office/drawing/2014/main" id="{12F70A08-2EF5-3AAA-E7DE-F469044B2234}"/>
            </a:ext>
          </a:extLst>
        </p:cNvPr>
        <p:cNvGrpSpPr/>
        <p:nvPr/>
      </p:nvGrpSpPr>
      <p:grpSpPr>
        <a:xfrm>
          <a:off x="0" y="0"/>
          <a:ext cx="0" cy="0"/>
          <a:chOff x="0" y="0"/>
          <a:chExt cx="0" cy="0"/>
        </a:xfrm>
      </p:grpSpPr>
    </p:spTree>
    <p:extLst>
      <p:ext uri="{BB962C8B-B14F-4D97-AF65-F5344CB8AC3E}">
        <p14:creationId xmlns:p14="http://schemas.microsoft.com/office/powerpoint/2010/main" val="1437002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a:extLst>
            <a:ext uri="{FF2B5EF4-FFF2-40B4-BE49-F238E27FC236}">
              <a16:creationId xmlns:a16="http://schemas.microsoft.com/office/drawing/2014/main" id="{5F83AF02-C5B4-AF13-7164-09BECCF0A188}"/>
            </a:ext>
          </a:extLst>
        </p:cNvPr>
        <p:cNvGrpSpPr/>
        <p:nvPr/>
      </p:nvGrpSpPr>
      <p:grpSpPr>
        <a:xfrm>
          <a:off x="0" y="0"/>
          <a:ext cx="0" cy="0"/>
          <a:chOff x="0" y="0"/>
          <a:chExt cx="0" cy="0"/>
        </a:xfrm>
      </p:grpSpPr>
      <p:pic>
        <p:nvPicPr>
          <p:cNvPr id="3" name="Picture 2" descr="A person digging in the sand&#10;&#10;AI-generated content may be incorrect.">
            <a:extLst>
              <a:ext uri="{FF2B5EF4-FFF2-40B4-BE49-F238E27FC236}">
                <a16:creationId xmlns:a16="http://schemas.microsoft.com/office/drawing/2014/main" id="{70ACBF7F-999E-002C-E562-4B0C3C73E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550769" cy="6858000"/>
          </a:xfrm>
          <a:prstGeom prst="rect">
            <a:avLst/>
          </a:prstGeom>
        </p:spPr>
      </p:pic>
      <p:sp>
        <p:nvSpPr>
          <p:cNvPr id="4" name="TextBox 3">
            <a:extLst>
              <a:ext uri="{FF2B5EF4-FFF2-40B4-BE49-F238E27FC236}">
                <a16:creationId xmlns:a16="http://schemas.microsoft.com/office/drawing/2014/main" id="{88701686-D2B2-E357-9E9D-A936177F1275}"/>
              </a:ext>
            </a:extLst>
          </p:cNvPr>
          <p:cNvSpPr txBox="1"/>
          <p:nvPr/>
        </p:nvSpPr>
        <p:spPr>
          <a:xfrm>
            <a:off x="10544646" y="2459504"/>
            <a:ext cx="1539632" cy="1938992"/>
          </a:xfrm>
          <a:prstGeom prst="rect">
            <a:avLst/>
          </a:prstGeom>
          <a:noFill/>
        </p:spPr>
        <p:txBody>
          <a:bodyPr wrap="square" rtlCol="0">
            <a:spAutoFit/>
          </a:bodyPr>
          <a:lstStyle/>
          <a:p>
            <a:r>
              <a:rPr lang="nb-NO" sz="2400" dirty="0">
                <a:solidFill>
                  <a:schemeClr val="bg1"/>
                </a:solidFill>
                <a:latin typeface="DIN Next LT Pro" panose="020B0503020203050203" pitchFamily="34" charset="0"/>
              </a:rPr>
              <a:t>Dråpe for </a:t>
            </a:r>
          </a:p>
          <a:p>
            <a:r>
              <a:rPr lang="nb-NO" sz="2400" dirty="0">
                <a:solidFill>
                  <a:schemeClr val="bg1"/>
                </a:solidFill>
                <a:latin typeface="DIN Next LT Pro" panose="020B0503020203050203" pitchFamily="34" charset="0"/>
              </a:rPr>
              <a:t>dråpe løfter jeg </a:t>
            </a:r>
          </a:p>
          <a:p>
            <a:r>
              <a:rPr lang="nb-NO" sz="2400" dirty="0">
                <a:solidFill>
                  <a:schemeClr val="bg1"/>
                </a:solidFill>
                <a:latin typeface="DIN Next LT Pro" panose="020B0503020203050203" pitchFamily="34" charset="0"/>
              </a:rPr>
              <a:t>håp opp av sanden</a:t>
            </a:r>
          </a:p>
        </p:txBody>
      </p:sp>
      <p:sp>
        <p:nvSpPr>
          <p:cNvPr id="2" name="TextBox 1">
            <a:extLst>
              <a:ext uri="{FF2B5EF4-FFF2-40B4-BE49-F238E27FC236}">
                <a16:creationId xmlns:a16="http://schemas.microsoft.com/office/drawing/2014/main" id="{25AAD877-1785-F28E-B1F3-8B279AE8E20B}"/>
              </a:ext>
            </a:extLst>
          </p:cNvPr>
          <p:cNvSpPr txBox="1">
            <a:spLocks noChangeArrowheads="1"/>
          </p:cNvSpPr>
          <p:nvPr/>
        </p:nvSpPr>
        <p:spPr bwMode="auto">
          <a:xfrm rot="-5400000">
            <a:off x="11268670" y="5934670"/>
            <a:ext cx="16312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b-NO" altLang="nb-NO" sz="800" dirty="0">
                <a:solidFill>
                  <a:schemeClr val="bg1"/>
                </a:solidFill>
                <a:latin typeface="DIN Next LT Pro" panose="020B0503020203050203" pitchFamily="34" charset="0"/>
              </a:rPr>
              <a:t>Foto: Håvard Bjelland</a:t>
            </a:r>
          </a:p>
        </p:txBody>
      </p:sp>
    </p:spTree>
    <p:extLst>
      <p:ext uri="{BB962C8B-B14F-4D97-AF65-F5344CB8AC3E}">
        <p14:creationId xmlns:p14="http://schemas.microsoft.com/office/powerpoint/2010/main" val="435138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D23D18-8AFD-97F9-EAC4-10C221A67FA0}"/>
              </a:ext>
            </a:extLst>
          </p:cNvPr>
          <p:cNvSpPr txBox="1"/>
          <p:nvPr/>
        </p:nvSpPr>
        <p:spPr>
          <a:xfrm>
            <a:off x="8726589" y="306300"/>
            <a:ext cx="3244030" cy="461665"/>
          </a:xfrm>
          <a:prstGeom prst="rect">
            <a:avLst/>
          </a:prstGeom>
          <a:noFill/>
        </p:spPr>
        <p:txBody>
          <a:bodyPr wrap="none" rtlCol="0">
            <a:spAutoFit/>
          </a:bodyPr>
          <a:lstStyle/>
          <a:p>
            <a:r>
              <a:rPr lang="nb-NO" sz="2400" dirty="0">
                <a:solidFill>
                  <a:schemeClr val="bg1"/>
                </a:solidFill>
                <a:latin typeface="DIN Next LT Pro" panose="020B0503020203050203" pitchFamily="34" charset="0"/>
              </a:rPr>
              <a:t>Jesaja kap. 58 vers 5-8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a:extLst>
            <a:ext uri="{FF2B5EF4-FFF2-40B4-BE49-F238E27FC236}">
              <a16:creationId xmlns:a16="http://schemas.microsoft.com/office/drawing/2014/main" id="{EC9FAE94-BF98-71E2-4445-905B6A8CC0A2}"/>
            </a:ext>
          </a:extLst>
        </p:cNvPr>
        <p:cNvGrpSpPr/>
        <p:nvPr/>
      </p:nvGrpSpPr>
      <p:grpSpPr>
        <a:xfrm>
          <a:off x="0" y="0"/>
          <a:ext cx="0" cy="0"/>
          <a:chOff x="0" y="0"/>
          <a:chExt cx="0" cy="0"/>
        </a:xfrm>
      </p:grpSpPr>
      <p:pic>
        <p:nvPicPr>
          <p:cNvPr id="3" name="Picture 2" descr="A young child pouring water from a hose&#10;&#10;AI-generated content may be incorrect.">
            <a:extLst>
              <a:ext uri="{FF2B5EF4-FFF2-40B4-BE49-F238E27FC236}">
                <a16:creationId xmlns:a16="http://schemas.microsoft.com/office/drawing/2014/main" id="{129859B0-4EE7-7C8C-D6EC-4F765CBFF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4" name="TextBox 3">
            <a:extLst>
              <a:ext uri="{FF2B5EF4-FFF2-40B4-BE49-F238E27FC236}">
                <a16:creationId xmlns:a16="http://schemas.microsoft.com/office/drawing/2014/main" id="{2B223569-AED7-330E-0C07-3D98019C2CCE}"/>
              </a:ext>
            </a:extLst>
          </p:cNvPr>
          <p:cNvSpPr txBox="1"/>
          <p:nvPr/>
        </p:nvSpPr>
        <p:spPr>
          <a:xfrm>
            <a:off x="10287000" y="2736502"/>
            <a:ext cx="1790875" cy="1384995"/>
          </a:xfrm>
          <a:prstGeom prst="rect">
            <a:avLst/>
          </a:prstGeom>
          <a:noFill/>
        </p:spPr>
        <p:txBody>
          <a:bodyPr wrap="none" rtlCol="0">
            <a:spAutoFit/>
          </a:bodyPr>
          <a:lstStyle/>
          <a:p>
            <a:r>
              <a:rPr lang="nb-NO" sz="2800" dirty="0">
                <a:solidFill>
                  <a:schemeClr val="bg1"/>
                </a:solidFill>
                <a:latin typeface="DIN Next LT Pro" panose="020B0503020203050203" pitchFamily="34" charset="0"/>
              </a:rPr>
              <a:t>Dette er </a:t>
            </a:r>
          </a:p>
          <a:p>
            <a:r>
              <a:rPr lang="nb-NO" sz="2800" dirty="0">
                <a:solidFill>
                  <a:schemeClr val="bg1"/>
                </a:solidFill>
                <a:latin typeface="DIN Next LT Pro" panose="020B0503020203050203" pitchFamily="34" charset="0"/>
              </a:rPr>
              <a:t>fasten jeg </a:t>
            </a:r>
          </a:p>
          <a:p>
            <a:r>
              <a:rPr lang="nb-NO" sz="2800" dirty="0">
                <a:solidFill>
                  <a:schemeClr val="bg1"/>
                </a:solidFill>
                <a:latin typeface="DIN Next LT Pro" panose="020B0503020203050203" pitchFamily="34" charset="0"/>
              </a:rPr>
              <a:t>har valgt</a:t>
            </a:r>
          </a:p>
        </p:txBody>
      </p:sp>
      <p:sp>
        <p:nvSpPr>
          <p:cNvPr id="2" name="TextBox 1">
            <a:extLst>
              <a:ext uri="{FF2B5EF4-FFF2-40B4-BE49-F238E27FC236}">
                <a16:creationId xmlns:a16="http://schemas.microsoft.com/office/drawing/2014/main" id="{0677E839-0D10-826C-7463-A23C116FA7C7}"/>
              </a:ext>
            </a:extLst>
          </p:cNvPr>
          <p:cNvSpPr txBox="1">
            <a:spLocks noChangeArrowheads="1"/>
          </p:cNvSpPr>
          <p:nvPr/>
        </p:nvSpPr>
        <p:spPr bwMode="auto">
          <a:xfrm rot="-5400000">
            <a:off x="11268670" y="5934670"/>
            <a:ext cx="16312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b-NO" altLang="nb-NO" sz="800" dirty="0">
                <a:solidFill>
                  <a:schemeClr val="bg1"/>
                </a:solidFill>
                <a:latin typeface="DIN Next LT Pro" panose="020B0503020203050203" pitchFamily="34" charset="0"/>
              </a:rPr>
              <a:t>Foto: Håvard Bjelland</a:t>
            </a:r>
          </a:p>
        </p:txBody>
      </p:sp>
    </p:spTree>
    <p:extLst>
      <p:ext uri="{BB962C8B-B14F-4D97-AF65-F5344CB8AC3E}">
        <p14:creationId xmlns:p14="http://schemas.microsoft.com/office/powerpoint/2010/main" val="32419460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8360F12D944C4E9C97B6A419020B3A" ma:contentTypeVersion="12" ma:contentTypeDescription="Create a new document." ma:contentTypeScope="" ma:versionID="d663e683c95b36cb6addf9322aac3358">
  <xsd:schema xmlns:xsd="http://www.w3.org/2001/XMLSchema" xmlns:xs="http://www.w3.org/2001/XMLSchema" xmlns:p="http://schemas.microsoft.com/office/2006/metadata/properties" xmlns:ns2="d9cec266-4530-4923-b83f-84a7d775c7e8" xmlns:ns3="b7315f61-ec72-4925-8c3e-0eeddacea6df" targetNamespace="http://schemas.microsoft.com/office/2006/metadata/properties" ma:root="true" ma:fieldsID="8b724ec82556ce8aa42eb489695b2afb" ns2:_="" ns3:_="">
    <xsd:import namespace="d9cec266-4530-4923-b83f-84a7d775c7e8"/>
    <xsd:import namespace="b7315f61-ec72-4925-8c3e-0eeddacea6d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cec266-4530-4923-b83f-84a7d775c7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9c2aa1a-90e3-4f4e-984f-01bee3202f4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315f61-ec72-4925-8c3e-0eeddacea6d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7e89249-fb5b-414e-8c55-fc30ce2ffcaa}" ma:internalName="TaxCatchAll" ma:showField="CatchAllData" ma:web="b7315f61-ec72-4925-8c3e-0eeddacea6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7315f61-ec72-4925-8c3e-0eeddacea6df" xsi:nil="true"/>
    <lcf76f155ced4ddcb4097134ff3c332f xmlns="d9cec266-4530-4923-b83f-84a7d775c7e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C1A594B-12A9-454C-9F40-6A2C1BD79607}">
  <ds:schemaRefs>
    <ds:schemaRef ds:uri="http://schemas.microsoft.com/sharepoint/v3/contenttype/forms"/>
  </ds:schemaRefs>
</ds:datastoreItem>
</file>

<file path=customXml/itemProps2.xml><?xml version="1.0" encoding="utf-8"?>
<ds:datastoreItem xmlns:ds="http://schemas.openxmlformats.org/officeDocument/2006/customXml" ds:itemID="{48698A03-1CF9-4B61-8438-F61EA790FA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cec266-4530-4923-b83f-84a7d775c7e8"/>
    <ds:schemaRef ds:uri="b7315f61-ec72-4925-8c3e-0eeddacea6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C2D28A-6546-4641-84D8-9B42B5FB30A8}">
  <ds:schemaRefs>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http://purl.org/dc/terms/"/>
    <ds:schemaRef ds:uri="b7315f61-ec72-4925-8c3e-0eeddacea6df"/>
    <ds:schemaRef ds:uri="d9cec266-4530-4923-b83f-84a7d775c7e8"/>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3385</TotalTime>
  <Words>1783</Words>
  <Application>Microsoft Office PowerPoint</Application>
  <PresentationFormat>Widescreen</PresentationFormat>
  <Paragraphs>226</Paragraphs>
  <Slides>18</Slides>
  <Notes>18</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18</vt:i4>
      </vt:variant>
    </vt:vector>
  </HeadingPairs>
  <TitlesOfParts>
    <vt:vector size="25" baseType="lpstr">
      <vt:lpstr>Calibri</vt:lpstr>
      <vt:lpstr>DIN Next LT Pro</vt:lpstr>
      <vt:lpstr>Aptos</vt:lpstr>
      <vt:lpstr>Calibri Light</vt:lpstr>
      <vt:lpstr>Times New Roman</vt:lpstr>
      <vt:lpstr>Arial</vt:lpstr>
      <vt:lpstr>Office Theme</vt:lpstr>
      <vt:lpstr>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Sondre Nave</dc:creator>
  <cp:lastModifiedBy>Åsne Alstad Hanto</cp:lastModifiedBy>
  <cp:revision>75</cp:revision>
  <cp:lastPrinted>2021-01-12T19:32:36Z</cp:lastPrinted>
  <dcterms:created xsi:type="dcterms:W3CDTF">2019-03-04T12:00:37Z</dcterms:created>
  <dcterms:modified xsi:type="dcterms:W3CDTF">2025-03-05T07:44:10Z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0x0101008D8360F12D944C4E9C97B6A419020B3A</vt:lpwstr>
  </property>
</Properties>
</file>