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66" r:id="rId4"/>
    <p:sldId id="258" r:id="rId5"/>
    <p:sldId id="259" r:id="rId6"/>
    <p:sldId id="267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E55"/>
    <a:srgbClr val="FDF4E9"/>
    <a:srgbClr val="FEF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9B96B8-29EB-457F-BFF6-1BBF26ACFFBB}" v="40" dt="2026-01-30T10:43:42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73890" autoAdjust="0"/>
  </p:normalViewPr>
  <p:slideViewPr>
    <p:cSldViewPr snapToGrid="0">
      <p:cViewPr varScale="1">
        <p:scale>
          <a:sx n="62" d="100"/>
          <a:sy n="62" d="100"/>
        </p:scale>
        <p:origin x="33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Liholt" userId="a237f5b6-e311-478e-ae7e-5973da88fffd" providerId="ADAL" clId="{EB94D105-97E2-4415-8278-F62761FD3124}"/>
    <pc:docChg chg="undo custSel addSld delSld modSld sldOrd">
      <pc:chgData name="Maria Liholt" userId="a237f5b6-e311-478e-ae7e-5973da88fffd" providerId="ADAL" clId="{EB94D105-97E2-4415-8278-F62761FD3124}" dt="2026-01-30T10:43:42.890" v="159" actId="931"/>
      <pc:docMkLst>
        <pc:docMk/>
      </pc:docMkLst>
      <pc:sldChg chg="addSp delSp modSp mod modTransition setBg">
        <pc:chgData name="Maria Liholt" userId="a237f5b6-e311-478e-ae7e-5973da88fffd" providerId="ADAL" clId="{EB94D105-97E2-4415-8278-F62761FD3124}" dt="2026-01-30T10:19:48.724" v="112"/>
        <pc:sldMkLst>
          <pc:docMk/>
          <pc:sldMk cId="2340752482" sldId="257"/>
        </pc:sldMkLst>
        <pc:spChg chg="del mod">
          <ac:chgData name="Maria Liholt" userId="a237f5b6-e311-478e-ae7e-5973da88fffd" providerId="ADAL" clId="{EB94D105-97E2-4415-8278-F62761FD3124}" dt="2026-01-30T10:19:39.351" v="110" actId="478"/>
          <ac:spMkLst>
            <pc:docMk/>
            <pc:sldMk cId="2340752482" sldId="257"/>
            <ac:spMk id="2" creationId="{FEE82075-9D32-1633-D93A-299C565F89D1}"/>
          </ac:spMkLst>
        </pc:spChg>
        <pc:spChg chg="mod">
          <ac:chgData name="Maria Liholt" userId="a237f5b6-e311-478e-ae7e-5973da88fffd" providerId="ADAL" clId="{EB94D105-97E2-4415-8278-F62761FD3124}" dt="2026-01-30T10:19:44.193" v="111" actId="1076"/>
          <ac:spMkLst>
            <pc:docMk/>
            <pc:sldMk cId="2340752482" sldId="257"/>
            <ac:spMk id="3" creationId="{8515436D-2A30-D1F1-B057-F5FAEBF69D7E}"/>
          </ac:spMkLst>
        </pc:spChg>
        <pc:picChg chg="add mod">
          <ac:chgData name="Maria Liholt" userId="a237f5b6-e311-478e-ae7e-5973da88fffd" providerId="ADAL" clId="{EB94D105-97E2-4415-8278-F62761FD3124}" dt="2026-01-30T10:19:48.724" v="112"/>
          <ac:picMkLst>
            <pc:docMk/>
            <pc:sldMk cId="2340752482" sldId="257"/>
            <ac:picMk id="4" creationId="{104665A1-38A2-2FA1-F8D9-D7660FFDD2CE}"/>
          </ac:picMkLst>
        </pc:picChg>
      </pc:sldChg>
      <pc:sldChg chg="addSp delSp modSp mod modTransition setBg delAnim modAnim">
        <pc:chgData name="Maria Liholt" userId="a237f5b6-e311-478e-ae7e-5973da88fffd" providerId="ADAL" clId="{EB94D105-97E2-4415-8278-F62761FD3124}" dt="2026-01-30T10:19:11.640" v="106"/>
        <pc:sldMkLst>
          <pc:docMk/>
          <pc:sldMk cId="2773147939" sldId="258"/>
        </pc:sldMkLst>
        <pc:spChg chg="add del mod">
          <ac:chgData name="Maria Liholt" userId="a237f5b6-e311-478e-ae7e-5973da88fffd" providerId="ADAL" clId="{EB94D105-97E2-4415-8278-F62761FD3124}" dt="2026-01-29T14:18:58.821" v="2" actId="478"/>
          <ac:spMkLst>
            <pc:docMk/>
            <pc:sldMk cId="2773147939" sldId="258"/>
            <ac:spMk id="3" creationId="{D2DD1088-FE74-2E6D-2939-98AFEB627BA0}"/>
          </ac:spMkLst>
        </pc:spChg>
        <pc:spChg chg="add del mod">
          <ac:chgData name="Maria Liholt" userId="a237f5b6-e311-478e-ae7e-5973da88fffd" providerId="ADAL" clId="{EB94D105-97E2-4415-8278-F62761FD3124}" dt="2026-01-29T14:19:59.236" v="8" actId="931"/>
          <ac:spMkLst>
            <pc:docMk/>
            <pc:sldMk cId="2773147939" sldId="258"/>
            <ac:spMk id="6" creationId="{B6F3066F-28BA-2A89-6733-E381DA3FECE6}"/>
          </ac:spMkLst>
        </pc:spChg>
        <pc:picChg chg="add del mod">
          <ac:chgData name="Maria Liholt" userId="a237f5b6-e311-478e-ae7e-5973da88fffd" providerId="ADAL" clId="{EB94D105-97E2-4415-8278-F62761FD3124}" dt="2026-01-30T10:03:25.790" v="97" actId="478"/>
          <ac:picMkLst>
            <pc:docMk/>
            <pc:sldMk cId="2773147939" sldId="258"/>
            <ac:picMk id="2" creationId="{B2EFAD8F-6F60-06A0-F2AC-CD1AEF384CC5}"/>
          </ac:picMkLst>
        </pc:picChg>
        <pc:picChg chg="add del mod">
          <ac:chgData name="Maria Liholt" userId="a237f5b6-e311-478e-ae7e-5973da88fffd" providerId="ADAL" clId="{EB94D105-97E2-4415-8278-F62761FD3124}" dt="2026-01-29T14:19:47.577" v="5" actId="478"/>
          <ac:picMkLst>
            <pc:docMk/>
            <pc:sldMk cId="2773147939" sldId="258"/>
            <ac:picMk id="5" creationId="{4135E2F1-E205-72DA-B477-14EC76A7F9CC}"/>
          </ac:picMkLst>
        </pc:picChg>
        <pc:picChg chg="del">
          <ac:chgData name="Maria Liholt" userId="a237f5b6-e311-478e-ae7e-5973da88fffd" providerId="ADAL" clId="{EB94D105-97E2-4415-8278-F62761FD3124}" dt="2026-01-29T14:18:55.709" v="0" actId="478"/>
          <ac:picMkLst>
            <pc:docMk/>
            <pc:sldMk cId="2773147939" sldId="258"/>
            <ac:picMk id="8" creationId="{61B9BCB7-9382-E966-672D-DFAC3BB457B8}"/>
          </ac:picMkLst>
        </pc:picChg>
        <pc:picChg chg="add mod">
          <ac:chgData name="Maria Liholt" userId="a237f5b6-e311-478e-ae7e-5973da88fffd" providerId="ADAL" clId="{EB94D105-97E2-4415-8278-F62761FD3124}" dt="2026-01-29T14:19:59.236" v="8" actId="931"/>
          <ac:picMkLst>
            <pc:docMk/>
            <pc:sldMk cId="2773147939" sldId="258"/>
            <ac:picMk id="9" creationId="{572B0B99-3721-3A4B-3775-FA60E09E7CAA}"/>
          </ac:picMkLst>
        </pc:picChg>
      </pc:sldChg>
      <pc:sldChg chg="addSp delSp modSp mod modTransition setBg">
        <pc:chgData name="Maria Liholt" userId="a237f5b6-e311-478e-ae7e-5973da88fffd" providerId="ADAL" clId="{EB94D105-97E2-4415-8278-F62761FD3124}" dt="2026-01-30T10:19:24.130" v="107"/>
        <pc:sldMkLst>
          <pc:docMk/>
          <pc:sldMk cId="594364080" sldId="259"/>
        </pc:sldMkLst>
        <pc:spChg chg="add del mod">
          <ac:chgData name="Maria Liholt" userId="a237f5b6-e311-478e-ae7e-5973da88fffd" providerId="ADAL" clId="{EB94D105-97E2-4415-8278-F62761FD3124}" dt="2026-01-29T14:20:17.629" v="12" actId="931"/>
          <ac:spMkLst>
            <pc:docMk/>
            <pc:sldMk cId="594364080" sldId="259"/>
            <ac:spMk id="3" creationId="{F4372AFE-C47C-399A-B1C3-57824341392A}"/>
          </ac:spMkLst>
        </pc:spChg>
        <pc:picChg chg="del">
          <ac:chgData name="Maria Liholt" userId="a237f5b6-e311-478e-ae7e-5973da88fffd" providerId="ADAL" clId="{EB94D105-97E2-4415-8278-F62761FD3124}" dt="2026-01-29T14:20:03.557" v="9" actId="478"/>
          <ac:picMkLst>
            <pc:docMk/>
            <pc:sldMk cId="594364080" sldId="259"/>
            <ac:picMk id="5" creationId="{DE415C3A-A09A-E58F-6AC9-1997129C706D}"/>
          </ac:picMkLst>
        </pc:picChg>
        <pc:picChg chg="add mod">
          <ac:chgData name="Maria Liholt" userId="a237f5b6-e311-478e-ae7e-5973da88fffd" providerId="ADAL" clId="{EB94D105-97E2-4415-8278-F62761FD3124}" dt="2026-01-29T14:20:17.629" v="12" actId="931"/>
          <ac:picMkLst>
            <pc:docMk/>
            <pc:sldMk cId="594364080" sldId="259"/>
            <ac:picMk id="6" creationId="{BE216059-C8A8-5490-2E02-41C15C58114C}"/>
          </ac:picMkLst>
        </pc:picChg>
      </pc:sldChg>
      <pc:sldChg chg="addSp delSp modSp mod delDesignElem modNotesTx">
        <pc:chgData name="Maria Liholt" userId="a237f5b6-e311-478e-ae7e-5973da88fffd" providerId="ADAL" clId="{EB94D105-97E2-4415-8278-F62761FD3124}" dt="2026-01-30T10:43:25.078" v="154" actId="931"/>
        <pc:sldMkLst>
          <pc:docMk/>
          <pc:sldMk cId="4598545" sldId="261"/>
        </pc:sldMkLst>
        <pc:spChg chg="add del mod">
          <ac:chgData name="Maria Liholt" userId="a237f5b6-e311-478e-ae7e-5973da88fffd" providerId="ADAL" clId="{EB94D105-97E2-4415-8278-F62761FD3124}" dt="2026-01-30T10:43:25.078" v="154" actId="931"/>
          <ac:spMkLst>
            <pc:docMk/>
            <pc:sldMk cId="4598545" sldId="261"/>
            <ac:spMk id="3" creationId="{A345F881-A363-B10A-80CD-6A26F7ADEFB9}"/>
          </ac:spMkLst>
        </pc:spChg>
        <pc:spChg chg="del">
          <ac:chgData name="Maria Liholt" userId="a237f5b6-e311-478e-ae7e-5973da88fffd" providerId="ADAL" clId="{EB94D105-97E2-4415-8278-F62761FD3124}" dt="2026-01-29T14:30:35.286" v="26"/>
          <ac:spMkLst>
            <pc:docMk/>
            <pc:sldMk cId="4598545" sldId="261"/>
            <ac:spMk id="10" creationId="{42A4FC2C-047E-45A5-965D-8E1E3BF09BC6}"/>
          </ac:spMkLst>
        </pc:spChg>
        <pc:picChg chg="del mod">
          <ac:chgData name="Maria Liholt" userId="a237f5b6-e311-478e-ae7e-5973da88fffd" providerId="ADAL" clId="{EB94D105-97E2-4415-8278-F62761FD3124}" dt="2026-01-30T10:39:28.099" v="151" actId="478"/>
          <ac:picMkLst>
            <pc:docMk/>
            <pc:sldMk cId="4598545" sldId="261"/>
            <ac:picMk id="5" creationId="{4A7627AF-3470-C16C-F50B-4DDB4AC7E443}"/>
          </ac:picMkLst>
        </pc:picChg>
        <pc:picChg chg="add mod">
          <ac:chgData name="Maria Liholt" userId="a237f5b6-e311-478e-ae7e-5973da88fffd" providerId="ADAL" clId="{EB94D105-97E2-4415-8278-F62761FD3124}" dt="2026-01-30T10:43:25.078" v="154" actId="931"/>
          <ac:picMkLst>
            <pc:docMk/>
            <pc:sldMk cId="4598545" sldId="261"/>
            <ac:picMk id="6" creationId="{738EB897-ABC6-A204-DD73-E0413302AB47}"/>
          </ac:picMkLst>
        </pc:picChg>
      </pc:sldChg>
      <pc:sldChg chg="modSp del">
        <pc:chgData name="Maria Liholt" userId="a237f5b6-e311-478e-ae7e-5973da88fffd" providerId="ADAL" clId="{EB94D105-97E2-4415-8278-F62761FD3124}" dt="2026-01-29T14:41:38.715" v="90" actId="47"/>
        <pc:sldMkLst>
          <pc:docMk/>
          <pc:sldMk cId="3159133815" sldId="262"/>
        </pc:sldMkLst>
        <pc:picChg chg="mod">
          <ac:chgData name="Maria Liholt" userId="a237f5b6-e311-478e-ae7e-5973da88fffd" providerId="ADAL" clId="{EB94D105-97E2-4415-8278-F62761FD3124}" dt="2026-01-29T14:22:03.653" v="21" actId="14826"/>
          <ac:picMkLst>
            <pc:docMk/>
            <pc:sldMk cId="3159133815" sldId="262"/>
            <ac:picMk id="5" creationId="{797CA570-09C6-A009-03C9-3C9217D027D0}"/>
          </ac:picMkLst>
        </pc:picChg>
      </pc:sldChg>
      <pc:sldChg chg="addSp delSp modSp mod delDesignElem modNotesTx">
        <pc:chgData name="Maria Liholt" userId="a237f5b6-e311-478e-ae7e-5973da88fffd" providerId="ADAL" clId="{EB94D105-97E2-4415-8278-F62761FD3124}" dt="2026-01-30T10:43:42.890" v="159" actId="931"/>
        <pc:sldMkLst>
          <pc:docMk/>
          <pc:sldMk cId="2082600847" sldId="263"/>
        </pc:sldMkLst>
        <pc:spChg chg="add del mod">
          <ac:chgData name="Maria Liholt" userId="a237f5b6-e311-478e-ae7e-5973da88fffd" providerId="ADAL" clId="{EB94D105-97E2-4415-8278-F62761FD3124}" dt="2026-01-30T10:43:42.890" v="159" actId="931"/>
          <ac:spMkLst>
            <pc:docMk/>
            <pc:sldMk cId="2082600847" sldId="263"/>
            <ac:spMk id="3" creationId="{56F42D5C-B2B6-FC3E-BAAB-5899EA19EC04}"/>
          </ac:spMkLst>
        </pc:spChg>
        <pc:spChg chg="del">
          <ac:chgData name="Maria Liholt" userId="a237f5b6-e311-478e-ae7e-5973da88fffd" providerId="ADAL" clId="{EB94D105-97E2-4415-8278-F62761FD3124}" dt="2026-01-29T14:30:35.286" v="26"/>
          <ac:spMkLst>
            <pc:docMk/>
            <pc:sldMk cId="2082600847" sldId="263"/>
            <ac:spMk id="10" creationId="{42A4FC2C-047E-45A5-965D-8E1E3BF09BC6}"/>
          </ac:spMkLst>
        </pc:spChg>
        <pc:picChg chg="del mod modCrop">
          <ac:chgData name="Maria Liholt" userId="a237f5b6-e311-478e-ae7e-5973da88fffd" providerId="ADAL" clId="{EB94D105-97E2-4415-8278-F62761FD3124}" dt="2026-01-30T10:43:29.609" v="155" actId="478"/>
          <ac:picMkLst>
            <pc:docMk/>
            <pc:sldMk cId="2082600847" sldId="263"/>
            <ac:picMk id="5" creationId="{A3FF1F6C-50A4-32B5-74CD-A86441A3E302}"/>
          </ac:picMkLst>
        </pc:picChg>
        <pc:picChg chg="add mod">
          <ac:chgData name="Maria Liholt" userId="a237f5b6-e311-478e-ae7e-5973da88fffd" providerId="ADAL" clId="{EB94D105-97E2-4415-8278-F62761FD3124}" dt="2026-01-30T10:43:42.890" v="159" actId="931"/>
          <ac:picMkLst>
            <pc:docMk/>
            <pc:sldMk cId="2082600847" sldId="263"/>
            <ac:picMk id="6" creationId="{BBBBFB40-F52B-6AA2-4781-2624917A625B}"/>
          </ac:picMkLst>
        </pc:picChg>
      </pc:sldChg>
      <pc:sldChg chg="modTransition">
        <pc:chgData name="Maria Liholt" userId="a237f5b6-e311-478e-ae7e-5973da88fffd" providerId="ADAL" clId="{EB94D105-97E2-4415-8278-F62761FD3124}" dt="2026-01-30T10:20:05.388" v="116"/>
        <pc:sldMkLst>
          <pc:docMk/>
          <pc:sldMk cId="2627154936" sldId="264"/>
        </pc:sldMkLst>
      </pc:sldChg>
      <pc:sldChg chg="modTransition">
        <pc:chgData name="Maria Liholt" userId="a237f5b6-e311-478e-ae7e-5973da88fffd" providerId="ADAL" clId="{EB94D105-97E2-4415-8278-F62761FD3124}" dt="2026-01-30T10:20:07.233" v="117"/>
        <pc:sldMkLst>
          <pc:docMk/>
          <pc:sldMk cId="520633521" sldId="265"/>
        </pc:sldMkLst>
      </pc:sldChg>
      <pc:sldChg chg="addSp delSp modSp mod ord modTransition setBg modAnim">
        <pc:chgData name="Maria Liholt" userId="a237f5b6-e311-478e-ae7e-5973da88fffd" providerId="ADAL" clId="{EB94D105-97E2-4415-8278-F62761FD3124}" dt="2026-01-30T10:18:41.877" v="105"/>
        <pc:sldMkLst>
          <pc:docMk/>
          <pc:sldMk cId="2094290901" sldId="266"/>
        </pc:sldMkLst>
        <pc:spChg chg="add del mod">
          <ac:chgData name="Maria Liholt" userId="a237f5b6-e311-478e-ae7e-5973da88fffd" providerId="ADAL" clId="{EB94D105-97E2-4415-8278-F62761FD3124}" dt="2026-01-29T14:20:54.016" v="16" actId="931"/>
          <ac:spMkLst>
            <pc:docMk/>
            <pc:sldMk cId="2094290901" sldId="266"/>
            <ac:spMk id="3" creationId="{B1F04F5C-768C-3A82-12AD-9E68A146F644}"/>
          </ac:spMkLst>
        </pc:spChg>
        <pc:picChg chg="add mod">
          <ac:chgData name="Maria Liholt" userId="a237f5b6-e311-478e-ae7e-5973da88fffd" providerId="ADAL" clId="{EB94D105-97E2-4415-8278-F62761FD3124}" dt="2026-01-30T10:15:08.713" v="100"/>
          <ac:picMkLst>
            <pc:docMk/>
            <pc:sldMk cId="2094290901" sldId="266"/>
            <ac:picMk id="2" creationId="{F2A979BD-52B1-BA4F-43E1-1B87CF6993C8}"/>
          </ac:picMkLst>
        </pc:picChg>
        <pc:picChg chg="del">
          <ac:chgData name="Maria Liholt" userId="a237f5b6-e311-478e-ae7e-5973da88fffd" providerId="ADAL" clId="{EB94D105-97E2-4415-8278-F62761FD3124}" dt="2026-01-29T14:20:35.292" v="13" actId="478"/>
          <ac:picMkLst>
            <pc:docMk/>
            <pc:sldMk cId="2094290901" sldId="266"/>
            <ac:picMk id="5" creationId="{EB07EC0A-AD49-4986-D684-82FCA5AD0094}"/>
          </ac:picMkLst>
        </pc:picChg>
        <pc:picChg chg="add mod">
          <ac:chgData name="Maria Liholt" userId="a237f5b6-e311-478e-ae7e-5973da88fffd" providerId="ADAL" clId="{EB94D105-97E2-4415-8278-F62761FD3124}" dt="2026-01-29T14:20:54.016" v="16" actId="931"/>
          <ac:picMkLst>
            <pc:docMk/>
            <pc:sldMk cId="2094290901" sldId="266"/>
            <ac:picMk id="6" creationId="{3221745D-DA47-50AF-3EA2-1A351D5A0EED}"/>
          </ac:picMkLst>
        </pc:picChg>
      </pc:sldChg>
      <pc:sldChg chg="add modTransition setBg modNotesTx">
        <pc:chgData name="Maria Liholt" userId="a237f5b6-e311-478e-ae7e-5973da88fffd" providerId="ADAL" clId="{EB94D105-97E2-4415-8278-F62761FD3124}" dt="2026-01-30T10:20:30.467" v="150" actId="20577"/>
        <pc:sldMkLst>
          <pc:docMk/>
          <pc:sldMk cId="3618224897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87C9-8734-4AE5-9DA5-9030D07EA7F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ECF12-D97D-482F-B112-FE3D214F4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20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Overgang fra </a:t>
            </a:r>
            <a:r>
              <a:rPr lang="nb-N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Chivo</a:t>
            </a: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 bibelfortelling: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Tenk hvor urettferdig det var før landsbyen fikk vann. Angel måtte stå opp grytidlig og sitte på ryggen til mamma i tre hele timer for å hente vann.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Shedrack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rakk ikke å gjøre lekser eller leke, fordi han måtte gå så langt. Det var tungt og urettferdig – for barn skal få tid til å leke, lære og være trygge.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Fortellingen om barna og Jesus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(Matt 19,14, Luk 18,16, Mark 10,14)</a:t>
            </a:r>
            <a:b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bibelen står det om en dag Jesus var sammen med vennene sine og snakket med mange voksne. Folk kom for å høre ham fortelle om Gud. Det var en travel dag, og alle ville være nær Jesus.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kom noen foreldre med barna sine. De ville at Jesus skulle legge hendene på barna og velsigne dem. Men disiplene, Jesu venner, syntes det var forstyrrende. De sa: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«Nei, ikke nå! Jesus har det travelt!»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prøvde å stoppe barna fra å komme nær. Men Jesus så det, og han sa: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«Vent litt! La barna komme til meg! Ikke stans dem.»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7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 Jesus satte seg ned, og barna kom løpende. Han tok dem opp på fanget, la armene rundt dem og velsignet dem. Han smilte og sa: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«Dere er viktige for Gud. Dere hører til hos ham.»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som sto rundt, ble stille og så på. Det var en dag barna aldri glemte – og heller ikke de voksne.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Avrunding: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 er rettferdighet: at barna får komme nær, at de blir sett og tatt imot med kjærlighet.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Akkurat som Angel og </a:t>
            </a:r>
            <a:r>
              <a:rPr lang="nb-NO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Shedrack</a:t>
            </a: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fikk hjelp til vann, viser Jesus oss at barn alltid skal ha en plass – hos ham og i verden.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4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nb-NO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Bønn: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Kjære Gud Takk for alt det vakre du har skapt.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Takk for alt det gode du har gitt oss.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Hjelp oss å dele, og vis oss hvordan vi kan bidra til en mer rettferdig verden.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66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b-NO" sz="1600" b="1" dirty="0">
                <a:latin typeface="Verdana" panose="020B0604030504040204" pitchFamily="34" charset="0"/>
                <a:ea typeface="Verdana" panose="020B0604030504040204" pitchFamily="34" charset="0"/>
              </a:rPr>
              <a:t>Velsignelse (synges):</a:t>
            </a: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Hvert minutt av din tid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Hver en dag av ditt liv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nb-NO" sz="1600" dirty="0">
                <a:latin typeface="Verdana" panose="020B0604030504040204" pitchFamily="34" charset="0"/>
                <a:ea typeface="Verdana" panose="020B0604030504040204" pitchFamily="34" charset="0"/>
              </a:rPr>
              <a:t>Må Gud velsigne deg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4ECF12-D97D-482F-B112-FE3D214F41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4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8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6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58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47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1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8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2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85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79A496B-B04B-4252-91AB-59C4683078D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E50CAEFB-E20D-436D-9D29-6AF497369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8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4DE70E-0AA2-1FE5-4F42-B5A57B34B070}"/>
              </a:ext>
            </a:extLst>
          </p:cNvPr>
          <p:cNvSpPr txBox="1"/>
          <p:nvPr/>
        </p:nvSpPr>
        <p:spPr>
          <a:xfrm>
            <a:off x="3837373" y="756192"/>
            <a:ext cx="708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SAMLING I FASTETIDEN</a:t>
            </a:r>
            <a:r>
              <a:rPr lang="nb-NO" sz="28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3" name="Picture 12" descr="A cartoon animal next to a well&#10;&#10;AI-generated content may be incorrect.">
            <a:extLst>
              <a:ext uri="{FF2B5EF4-FFF2-40B4-BE49-F238E27FC236}">
                <a16:creationId xmlns:a16="http://schemas.microsoft.com/office/drawing/2014/main" id="{12A29A7B-91D1-A0DF-CDA4-92E69D5FF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611" r="17500" b="5833"/>
          <a:stretch>
            <a:fillRect/>
          </a:stretch>
        </p:blipFill>
        <p:spPr>
          <a:xfrm>
            <a:off x="2855104" y="2008376"/>
            <a:ext cx="6481792" cy="4343400"/>
          </a:xfrm>
          <a:prstGeom prst="rect">
            <a:avLst/>
          </a:prstGeom>
        </p:spPr>
      </p:pic>
      <p:pic>
        <p:nvPicPr>
          <p:cNvPr id="17" name="Picture 16" descr="A white text with a drop of water on it&#10;&#10;AI-generated content may be incorrect.">
            <a:extLst>
              <a:ext uri="{FF2B5EF4-FFF2-40B4-BE49-F238E27FC236}">
                <a16:creationId xmlns:a16="http://schemas.microsoft.com/office/drawing/2014/main" id="{50B64B02-5C03-DAED-C63E-4E2E7B04F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8" y="303024"/>
            <a:ext cx="3206065" cy="1345576"/>
          </a:xfrm>
          <a:prstGeom prst="rect">
            <a:avLst/>
          </a:prstGeom>
        </p:spPr>
      </p:pic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ABA8026F-D7FC-2536-64E4-F19AEEAC8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71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A95C81-CCC4-7014-B818-225339E1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828D7-388A-1B27-7817-AF7BA483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3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5436D-2A30-D1F1-B057-F5FAEBF69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291"/>
            <a:ext cx="10515600" cy="37254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Nå tenner vi det tredje lys i regnbuen. 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Og tenker vi på rettferdighet på jord.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Nå tenner vi det tredje lys i regnbuen.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nb-NO" sz="4000" dirty="0">
                <a:latin typeface="Verdana" panose="020B0604030504040204" pitchFamily="34" charset="0"/>
                <a:ea typeface="Verdana" panose="020B0604030504040204" pitchFamily="34" charset="0"/>
              </a:rPr>
              <a:t>Må det bli fred for liten og for stor. </a:t>
            </a:r>
            <a:endParaRPr lang="en-US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 descr="A black and white logo&#10;&#10;AI-generated content may be incorrect.">
            <a:extLst>
              <a:ext uri="{FF2B5EF4-FFF2-40B4-BE49-F238E27FC236}">
                <a16:creationId xmlns:a16="http://schemas.microsoft.com/office/drawing/2014/main" id="{104665A1-38A2-2FA1-F8D9-D7660FFDD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F12D39-37AB-7327-F181-041DBFFAD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21745D-DA47-50AF-3EA2-1A351D5A0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</p:spPr>
      </p:pic>
      <p:pic>
        <p:nvPicPr>
          <p:cNvPr id="2" name="Chivo_Gul uke_2.0_FERDIG">
            <a:hlinkClick r:id="" action="ppaction://media"/>
            <a:extLst>
              <a:ext uri="{FF2B5EF4-FFF2-40B4-BE49-F238E27FC236}">
                <a16:creationId xmlns:a16="http://schemas.microsoft.com/office/drawing/2014/main" id="{F2A979BD-52B1-BA4F-43E1-1B87CF699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3363" y="3016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990"/>
    </mc:Choice>
    <mc:Fallback>
      <p:transition spd="slow" advClick="0" advTm="2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2B0B99-3721-3A4B-3775-FA60E09E7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15" y="0"/>
            <a:ext cx="4560570" cy="6858000"/>
          </a:xfrm>
        </p:spPr>
      </p:pic>
    </p:spTree>
    <p:extLst>
      <p:ext uri="{BB962C8B-B14F-4D97-AF65-F5344CB8AC3E}">
        <p14:creationId xmlns:p14="http://schemas.microsoft.com/office/powerpoint/2010/main" val="277314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920"/>
    </mc:Choice>
    <mc:Fallback>
      <p:transition spd="slow" advClick="0" advTm="1292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216059-C8A8-5490-2E02-41C15C581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74" y="0"/>
            <a:ext cx="10307451" cy="6858000"/>
          </a:xfrm>
        </p:spPr>
      </p:pic>
    </p:spTree>
    <p:extLst>
      <p:ext uri="{BB962C8B-B14F-4D97-AF65-F5344CB8AC3E}">
        <p14:creationId xmlns:p14="http://schemas.microsoft.com/office/powerpoint/2010/main" val="59436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760"/>
    </mc:Choice>
    <mc:Fallback>
      <p:transition spd="slow" advClick="0" advTm="3376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0E5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A58775-C5E9-19CC-E0BB-A6EC26DB3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E157A79-D303-72BE-6C61-9CDB8BFB0B11}"/>
              </a:ext>
            </a:extLst>
          </p:cNvPr>
          <p:cNvSpPr txBox="1"/>
          <p:nvPr/>
        </p:nvSpPr>
        <p:spPr>
          <a:xfrm>
            <a:off x="3837373" y="756192"/>
            <a:ext cx="70879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SAMLING I FASTETIDEN</a:t>
            </a:r>
            <a:r>
              <a:rPr lang="nb-NO" sz="2800" dirty="0">
                <a:solidFill>
                  <a:srgbClr val="FEF3D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</p:txBody>
      </p:sp>
      <p:pic>
        <p:nvPicPr>
          <p:cNvPr id="13" name="Picture 12" descr="A cartoon animal next to a well&#10;&#10;AI-generated content may be incorrect.">
            <a:extLst>
              <a:ext uri="{FF2B5EF4-FFF2-40B4-BE49-F238E27FC236}">
                <a16:creationId xmlns:a16="http://schemas.microsoft.com/office/drawing/2014/main" id="{7C7088BF-D1C1-678F-5F80-10A612EED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3611" r="17500" b="5833"/>
          <a:stretch>
            <a:fillRect/>
          </a:stretch>
        </p:blipFill>
        <p:spPr>
          <a:xfrm>
            <a:off x="2855104" y="2008376"/>
            <a:ext cx="6481792" cy="4343400"/>
          </a:xfrm>
          <a:prstGeom prst="rect">
            <a:avLst/>
          </a:prstGeom>
        </p:spPr>
      </p:pic>
      <p:pic>
        <p:nvPicPr>
          <p:cNvPr id="17" name="Picture 16" descr="A white text with a drop of water on it&#10;&#10;AI-generated content may be incorrect.">
            <a:extLst>
              <a:ext uri="{FF2B5EF4-FFF2-40B4-BE49-F238E27FC236}">
                <a16:creationId xmlns:a16="http://schemas.microsoft.com/office/drawing/2014/main" id="{92EBD7AF-9937-5B15-974F-48E03F06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08" y="303024"/>
            <a:ext cx="3206065" cy="1345576"/>
          </a:xfrm>
          <a:prstGeom prst="rect">
            <a:avLst/>
          </a:prstGeom>
        </p:spPr>
      </p:pic>
      <p:pic>
        <p:nvPicPr>
          <p:cNvPr id="20" name="Picture 19" descr="A black and white logo&#10;&#10;AI-generated content may be incorrect.">
            <a:extLst>
              <a:ext uri="{FF2B5EF4-FFF2-40B4-BE49-F238E27FC236}">
                <a16:creationId xmlns:a16="http://schemas.microsoft.com/office/drawing/2014/main" id="{683CFB75-DC32-39F4-D2BD-F8D65FED0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" y="6115003"/>
            <a:ext cx="2654386" cy="4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2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8EB897-ABC6-A204-DD73-E0413302A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459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BBFB40-F52B-6AA2-4781-2624917A6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2082600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hands folded together&#10;&#10;AI-generated content may be incorrect.">
            <a:extLst>
              <a:ext uri="{FF2B5EF4-FFF2-40B4-BE49-F238E27FC236}">
                <a16:creationId xmlns:a16="http://schemas.microsoft.com/office/drawing/2014/main" id="{85FFE54E-B728-B933-FE94-6B27F8C54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5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8360F12D944C4E9C97B6A419020B3A" ma:contentTypeVersion="12" ma:contentTypeDescription="Create a new document." ma:contentTypeScope="" ma:versionID="56625b602699e5888dc2dc5c09ca99b3">
  <xsd:schema xmlns:xsd="http://www.w3.org/2001/XMLSchema" xmlns:xs="http://www.w3.org/2001/XMLSchema" xmlns:p="http://schemas.microsoft.com/office/2006/metadata/properties" xmlns:ns2="d9cec266-4530-4923-b83f-84a7d775c7e8" xmlns:ns3="b7315f61-ec72-4925-8c3e-0eeddacea6df" targetNamespace="http://schemas.microsoft.com/office/2006/metadata/properties" ma:root="true" ma:fieldsID="f2e87b273571189fcdc89f236f6a57b1" ns2:_="" ns3:_="">
    <xsd:import namespace="d9cec266-4530-4923-b83f-84a7d775c7e8"/>
    <xsd:import namespace="b7315f61-ec72-4925-8c3e-0eeddacea6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cec266-4530-4923-b83f-84a7d775c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9c2aa1a-90e3-4f4e-984f-01bee3202f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15f61-ec72-4925-8c3e-0eeddacea6df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7e89249-fb5b-414e-8c55-fc30ce2ffcaa}" ma:internalName="TaxCatchAll" ma:showField="CatchAllData" ma:web="b7315f61-ec72-4925-8c3e-0eeddacea6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315f61-ec72-4925-8c3e-0eeddacea6df" xsi:nil="true"/>
    <lcf76f155ced4ddcb4097134ff3c332f xmlns="d9cec266-4530-4923-b83f-84a7d775c7e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7BF9DB-17EA-43E7-91C0-DE26A33F6A94}"/>
</file>

<file path=customXml/itemProps2.xml><?xml version="1.0" encoding="utf-8"?>
<ds:datastoreItem xmlns:ds="http://schemas.openxmlformats.org/officeDocument/2006/customXml" ds:itemID="{77E21E85-0CAA-42F7-9180-A9B746B13E3B}"/>
</file>

<file path=customXml/itemProps3.xml><?xml version="1.0" encoding="utf-8"?>
<ds:datastoreItem xmlns:ds="http://schemas.openxmlformats.org/officeDocument/2006/customXml" ds:itemID="{D9E219AD-FBD1-47CE-8712-63827E56F44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</TotalTime>
  <Words>446</Words>
  <Application>Microsoft Office PowerPoint</Application>
  <PresentationFormat>Widescreen</PresentationFormat>
  <Paragraphs>37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Liholt</dc:creator>
  <cp:lastModifiedBy>Maria Liholt</cp:lastModifiedBy>
  <cp:revision>3</cp:revision>
  <dcterms:created xsi:type="dcterms:W3CDTF">2025-12-15T11:06:19Z</dcterms:created>
  <dcterms:modified xsi:type="dcterms:W3CDTF">2026-01-30T10:43:45Z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0x0101008D8360F12D944C4E9C97B6A419020B3A</vt:lpwstr>
  </property>
</Properties>
</file>