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sldIdLst>
    <p:sldId id="256" r:id="rId2"/>
    <p:sldId id="257" r:id="rId3"/>
    <p:sldId id="258" r:id="rId4"/>
    <p:sldId id="259" r:id="rId5"/>
    <p:sldId id="266" r:id="rId6"/>
    <p:sldId id="268" r:id="rId7"/>
    <p:sldId id="261" r:id="rId8"/>
    <p:sldId id="262" r:id="rId9"/>
    <p:sldId id="267" r:id="rId10"/>
    <p:sldId id="264"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0E55"/>
    <a:srgbClr val="FDF4E9"/>
    <a:srgbClr val="FEF3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5788D8-AFF0-485F-BBB6-FC5C9CAEBEDF}" v="46" dt="2026-01-30T09:54:03.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73890" autoAdjust="0"/>
  </p:normalViewPr>
  <p:slideViewPr>
    <p:cSldViewPr snapToGrid="0">
      <p:cViewPr varScale="1">
        <p:scale>
          <a:sx n="62" d="100"/>
          <a:sy n="62" d="100"/>
        </p:scale>
        <p:origin x="571" y="2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 Id="rId22"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Liholt" userId="a237f5b6-e311-478e-ae7e-5973da88fffd" providerId="ADAL" clId="{EB94D105-97E2-4415-8278-F62761FD3124}"/>
    <pc:docChg chg="custSel addSld delSld modSld sldOrd">
      <pc:chgData name="Maria Liholt" userId="a237f5b6-e311-478e-ae7e-5973da88fffd" providerId="ADAL" clId="{EB94D105-97E2-4415-8278-F62761FD3124}" dt="2026-01-30T09:54:03.085" v="220"/>
      <pc:docMkLst>
        <pc:docMk/>
      </pc:docMkLst>
      <pc:sldChg chg="modTransition">
        <pc:chgData name="Maria Liholt" userId="a237f5b6-e311-478e-ae7e-5973da88fffd" providerId="ADAL" clId="{EB94D105-97E2-4415-8278-F62761FD3124}" dt="2026-01-30T09:53:35.279" v="215"/>
        <pc:sldMkLst>
          <pc:docMk/>
          <pc:sldMk cId="3446271840" sldId="256"/>
        </pc:sldMkLst>
      </pc:sldChg>
      <pc:sldChg chg="addSp delSp modSp mod modTransition setBg">
        <pc:chgData name="Maria Liholt" userId="a237f5b6-e311-478e-ae7e-5973da88fffd" providerId="ADAL" clId="{EB94D105-97E2-4415-8278-F62761FD3124}" dt="2026-01-30T09:53:36.922" v="216"/>
        <pc:sldMkLst>
          <pc:docMk/>
          <pc:sldMk cId="2340752482" sldId="257"/>
        </pc:sldMkLst>
        <pc:spChg chg="del mod">
          <ac:chgData name="Maria Liholt" userId="a237f5b6-e311-478e-ae7e-5973da88fffd" providerId="ADAL" clId="{EB94D105-97E2-4415-8278-F62761FD3124}" dt="2026-01-30T09:41:36.158" v="172" actId="478"/>
          <ac:spMkLst>
            <pc:docMk/>
            <pc:sldMk cId="2340752482" sldId="257"/>
            <ac:spMk id="2" creationId="{FEE82075-9D32-1633-D93A-299C565F89D1}"/>
          </ac:spMkLst>
        </pc:spChg>
        <pc:spChg chg="mod">
          <ac:chgData name="Maria Liholt" userId="a237f5b6-e311-478e-ae7e-5973da88fffd" providerId="ADAL" clId="{EB94D105-97E2-4415-8278-F62761FD3124}" dt="2026-01-30T09:41:40.739" v="173" actId="1076"/>
          <ac:spMkLst>
            <pc:docMk/>
            <pc:sldMk cId="2340752482" sldId="257"/>
            <ac:spMk id="3" creationId="{8515436D-2A30-D1F1-B057-F5FAEBF69D7E}"/>
          </ac:spMkLst>
        </pc:spChg>
        <pc:picChg chg="add mod">
          <ac:chgData name="Maria Liholt" userId="a237f5b6-e311-478e-ae7e-5973da88fffd" providerId="ADAL" clId="{EB94D105-97E2-4415-8278-F62761FD3124}" dt="2026-01-30T09:41:47.339" v="174"/>
          <ac:picMkLst>
            <pc:docMk/>
            <pc:sldMk cId="2340752482" sldId="257"/>
            <ac:picMk id="4" creationId="{7338A420-1C70-7409-6C6B-C2EAC0AA88B2}"/>
          </ac:picMkLst>
        </pc:picChg>
      </pc:sldChg>
      <pc:sldChg chg="addSp delSp modSp mod ord modTransition delAnim modAnim">
        <pc:chgData name="Maria Liholt" userId="a237f5b6-e311-478e-ae7e-5973da88fffd" providerId="ADAL" clId="{EB94D105-97E2-4415-8278-F62761FD3124}" dt="2026-01-30T09:53:43.721" v="217"/>
        <pc:sldMkLst>
          <pc:docMk/>
          <pc:sldMk cId="2773147939" sldId="258"/>
        </pc:sldMkLst>
        <pc:picChg chg="add mod">
          <ac:chgData name="Maria Liholt" userId="a237f5b6-e311-478e-ae7e-5973da88fffd" providerId="ADAL" clId="{EB94D105-97E2-4415-8278-F62761FD3124}" dt="2026-01-30T09:42:33.777" v="179" actId="1076"/>
          <ac:picMkLst>
            <pc:docMk/>
            <pc:sldMk cId="2773147939" sldId="258"/>
            <ac:picMk id="2" creationId="{4E5C970A-EBF5-8A6C-514A-B32D6648C796}"/>
          </ac:picMkLst>
        </pc:picChg>
        <pc:picChg chg="mod">
          <ac:chgData name="Maria Liholt" userId="a237f5b6-e311-478e-ae7e-5973da88fffd" providerId="ADAL" clId="{EB94D105-97E2-4415-8278-F62761FD3124}" dt="2026-01-02T11:09:31.071" v="53" actId="14826"/>
          <ac:picMkLst>
            <pc:docMk/>
            <pc:sldMk cId="2773147939" sldId="258"/>
            <ac:picMk id="5" creationId="{4135E2F1-E205-72DA-B477-14EC76A7F9CC}"/>
          </ac:picMkLst>
        </pc:picChg>
        <pc:picChg chg="add del mod">
          <ac:chgData name="Maria Liholt" userId="a237f5b6-e311-478e-ae7e-5973da88fffd" providerId="ADAL" clId="{EB94D105-97E2-4415-8278-F62761FD3124}" dt="2026-01-30T09:42:05.142" v="177" actId="478"/>
          <ac:picMkLst>
            <pc:docMk/>
            <pc:sldMk cId="2773147939" sldId="258"/>
            <ac:picMk id="8" creationId="{61B9BCB7-9382-E966-672D-DFAC3BB457B8}"/>
          </ac:picMkLst>
        </pc:picChg>
      </pc:sldChg>
      <pc:sldChg chg="modSp modTransition">
        <pc:chgData name="Maria Liholt" userId="a237f5b6-e311-478e-ae7e-5973da88fffd" providerId="ADAL" clId="{EB94D105-97E2-4415-8278-F62761FD3124}" dt="2026-01-30T09:50:04.135" v="184"/>
        <pc:sldMkLst>
          <pc:docMk/>
          <pc:sldMk cId="594364080" sldId="259"/>
        </pc:sldMkLst>
        <pc:picChg chg="mod">
          <ac:chgData name="Maria Liholt" userId="a237f5b6-e311-478e-ae7e-5973da88fffd" providerId="ADAL" clId="{EB94D105-97E2-4415-8278-F62761FD3124}" dt="2026-01-02T11:09:46.146" v="55" actId="14826"/>
          <ac:picMkLst>
            <pc:docMk/>
            <pc:sldMk cId="594364080" sldId="259"/>
            <ac:picMk id="5" creationId="{DE415C3A-A09A-E58F-6AC9-1997129C706D}"/>
          </ac:picMkLst>
        </pc:picChg>
      </pc:sldChg>
      <pc:sldChg chg="addSp delSp modSp mod setBg delDesignElem modNotesTx">
        <pc:chgData name="Maria Liholt" userId="a237f5b6-e311-478e-ae7e-5973da88fffd" providerId="ADAL" clId="{EB94D105-97E2-4415-8278-F62761FD3124}" dt="2026-01-30T09:53:05.961" v="213" actId="20577"/>
        <pc:sldMkLst>
          <pc:docMk/>
          <pc:sldMk cId="4598545" sldId="261"/>
        </pc:sldMkLst>
        <pc:spChg chg="add del mod">
          <ac:chgData name="Maria Liholt" userId="a237f5b6-e311-478e-ae7e-5973da88fffd" providerId="ADAL" clId="{EB94D105-97E2-4415-8278-F62761FD3124}" dt="2026-01-29T13:52:16.005" v="129" actId="931"/>
          <ac:spMkLst>
            <pc:docMk/>
            <pc:sldMk cId="4598545" sldId="261"/>
            <ac:spMk id="3" creationId="{B959EBA9-5B1A-8B49-3ADF-BF14E8F65E39}"/>
          </ac:spMkLst>
        </pc:spChg>
        <pc:spChg chg="del">
          <ac:chgData name="Maria Liholt" userId="a237f5b6-e311-478e-ae7e-5973da88fffd" providerId="ADAL" clId="{EB94D105-97E2-4415-8278-F62761FD3124}" dt="2026-01-29T14:29:46.649" v="156"/>
          <ac:spMkLst>
            <pc:docMk/>
            <pc:sldMk cId="4598545" sldId="261"/>
            <ac:spMk id="10" creationId="{42A4FC2C-047E-45A5-965D-8E1E3BF09BC6}"/>
          </ac:spMkLst>
        </pc:spChg>
        <pc:picChg chg="add mod">
          <ac:chgData name="Maria Liholt" userId="a237f5b6-e311-478e-ae7e-5973da88fffd" providerId="ADAL" clId="{EB94D105-97E2-4415-8278-F62761FD3124}" dt="2026-01-29T14:16:02.747" v="136" actId="14826"/>
          <ac:picMkLst>
            <pc:docMk/>
            <pc:sldMk cId="4598545" sldId="261"/>
            <ac:picMk id="4" creationId="{90E5D2CA-7FBE-5AFC-BAD2-E6B74A57B1D5}"/>
          </ac:picMkLst>
        </pc:picChg>
      </pc:sldChg>
      <pc:sldChg chg="addSp delSp modSp mod setBg modNotesTx">
        <pc:chgData name="Maria Liholt" userId="a237f5b6-e311-478e-ae7e-5973da88fffd" providerId="ADAL" clId="{EB94D105-97E2-4415-8278-F62761FD3124}" dt="2026-01-29T14:30:12.101" v="160"/>
        <pc:sldMkLst>
          <pc:docMk/>
          <pc:sldMk cId="3159133815" sldId="262"/>
        </pc:sldMkLst>
        <pc:spChg chg="add del mod">
          <ac:chgData name="Maria Liholt" userId="a237f5b6-e311-478e-ae7e-5973da88fffd" providerId="ADAL" clId="{EB94D105-97E2-4415-8278-F62761FD3124}" dt="2026-01-29T13:52:29.523" v="131" actId="931"/>
          <ac:spMkLst>
            <pc:docMk/>
            <pc:sldMk cId="3159133815" sldId="262"/>
            <ac:spMk id="3" creationId="{095E6CB8-7FE0-FE53-745C-F49D19D9A4D7}"/>
          </ac:spMkLst>
        </pc:spChg>
        <pc:picChg chg="add mod">
          <ac:chgData name="Maria Liholt" userId="a237f5b6-e311-478e-ae7e-5973da88fffd" providerId="ADAL" clId="{EB94D105-97E2-4415-8278-F62761FD3124}" dt="2026-01-29T14:16:08.888" v="137" actId="14826"/>
          <ac:picMkLst>
            <pc:docMk/>
            <pc:sldMk cId="3159133815" sldId="262"/>
            <ac:picMk id="4" creationId="{0881433D-C97E-8F8F-7B85-347DC3BA6701}"/>
          </ac:picMkLst>
        </pc:picChg>
      </pc:sldChg>
      <pc:sldChg chg="del">
        <pc:chgData name="Maria Liholt" userId="a237f5b6-e311-478e-ae7e-5973da88fffd" providerId="ADAL" clId="{EB94D105-97E2-4415-8278-F62761FD3124}" dt="2026-01-29T13:51:52.966" v="128" actId="47"/>
        <pc:sldMkLst>
          <pc:docMk/>
          <pc:sldMk cId="2082600847" sldId="263"/>
        </pc:sldMkLst>
      </pc:sldChg>
      <pc:sldChg chg="modTransition modNotesTx">
        <pc:chgData name="Maria Liholt" userId="a237f5b6-e311-478e-ae7e-5973da88fffd" providerId="ADAL" clId="{EB94D105-97E2-4415-8278-F62761FD3124}" dt="2026-01-30T09:54:00.673" v="219"/>
        <pc:sldMkLst>
          <pc:docMk/>
          <pc:sldMk cId="2627154936" sldId="264"/>
        </pc:sldMkLst>
      </pc:sldChg>
      <pc:sldChg chg="modTransition modNotesTx">
        <pc:chgData name="Maria Liholt" userId="a237f5b6-e311-478e-ae7e-5973da88fffd" providerId="ADAL" clId="{EB94D105-97E2-4415-8278-F62761FD3124}" dt="2026-01-30T09:54:03.085" v="220"/>
        <pc:sldMkLst>
          <pc:docMk/>
          <pc:sldMk cId="520633521" sldId="265"/>
        </pc:sldMkLst>
      </pc:sldChg>
      <pc:sldChg chg="modSp add modTransition">
        <pc:chgData name="Maria Liholt" userId="a237f5b6-e311-478e-ae7e-5973da88fffd" providerId="ADAL" clId="{EB94D105-97E2-4415-8278-F62761FD3124}" dt="2026-01-30T09:50:24.055" v="186"/>
        <pc:sldMkLst>
          <pc:docMk/>
          <pc:sldMk cId="2094290901" sldId="266"/>
        </pc:sldMkLst>
        <pc:picChg chg="mod">
          <ac:chgData name="Maria Liholt" userId="a237f5b6-e311-478e-ae7e-5973da88fffd" providerId="ADAL" clId="{EB94D105-97E2-4415-8278-F62761FD3124}" dt="2026-01-02T11:09:54.324" v="56" actId="14826"/>
          <ac:picMkLst>
            <pc:docMk/>
            <pc:sldMk cId="2094290901" sldId="266"/>
            <ac:picMk id="5" creationId="{EB07EC0A-AD49-4986-D684-82FCA5AD0094}"/>
          </ac:picMkLst>
        </pc:picChg>
      </pc:sldChg>
      <pc:sldChg chg="addSp delSp modSp add setBg modNotesTx">
        <pc:chgData name="Maria Liholt" userId="a237f5b6-e311-478e-ae7e-5973da88fffd" providerId="ADAL" clId="{EB94D105-97E2-4415-8278-F62761FD3124}" dt="2026-01-29T14:42:47.638" v="170" actId="20577"/>
        <pc:sldMkLst>
          <pc:docMk/>
          <pc:sldMk cId="1244048560" sldId="267"/>
        </pc:sldMkLst>
        <pc:spChg chg="del">
          <ac:chgData name="Maria Liholt" userId="a237f5b6-e311-478e-ae7e-5973da88fffd" providerId="ADAL" clId="{EB94D105-97E2-4415-8278-F62761FD3124}" dt="2026-01-29T13:52:34.805" v="132" actId="931"/>
          <ac:spMkLst>
            <pc:docMk/>
            <pc:sldMk cId="1244048560" sldId="267"/>
            <ac:spMk id="3" creationId="{97AAC1CA-3318-777B-BB7D-0BE38F235A6E}"/>
          </ac:spMkLst>
        </pc:spChg>
        <pc:picChg chg="add mod">
          <ac:chgData name="Maria Liholt" userId="a237f5b6-e311-478e-ae7e-5973da88fffd" providerId="ADAL" clId="{EB94D105-97E2-4415-8278-F62761FD3124}" dt="2026-01-29T14:16:21.477" v="138" actId="14826"/>
          <ac:picMkLst>
            <pc:docMk/>
            <pc:sldMk cId="1244048560" sldId="267"/>
            <ac:picMk id="4" creationId="{C625297D-9643-E0ED-D9BC-A66F55AA8E5F}"/>
          </ac:picMkLst>
        </pc:picChg>
      </pc:sldChg>
      <pc:sldChg chg="add modTransition setBg modNotesTx">
        <pc:chgData name="Maria Liholt" userId="a237f5b6-e311-478e-ae7e-5973da88fffd" providerId="ADAL" clId="{EB94D105-97E2-4415-8278-F62761FD3124}" dt="2026-01-30T09:53:55.999" v="218"/>
        <pc:sldMkLst>
          <pc:docMk/>
          <pc:sldMk cId="1696905768"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787C9-8734-4AE5-9DA5-9030D07EA7F4}"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ECF12-D97D-482F-B112-FE3D214F41D7}" type="slidenum">
              <a:rPr lang="en-US" smtClean="0"/>
              <a:t>‹#›</a:t>
            </a:fld>
            <a:endParaRPr lang="en-US"/>
          </a:p>
        </p:txBody>
      </p:sp>
    </p:spTree>
    <p:extLst>
      <p:ext uri="{BB962C8B-B14F-4D97-AF65-F5344CB8AC3E}">
        <p14:creationId xmlns:p14="http://schemas.microsoft.com/office/powerpoint/2010/main" val="41378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CF12-D97D-482F-B112-FE3D214F41D7}" type="slidenum">
              <a:rPr lang="en-US" smtClean="0"/>
              <a:t>2</a:t>
            </a:fld>
            <a:endParaRPr lang="en-US"/>
          </a:p>
        </p:txBody>
      </p:sp>
    </p:spTree>
    <p:extLst>
      <p:ext uri="{BB962C8B-B14F-4D97-AF65-F5344CB8AC3E}">
        <p14:creationId xmlns:p14="http://schemas.microsoft.com/office/powerpoint/2010/main" val="2216720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kern="1200" dirty="0">
                <a:solidFill>
                  <a:schemeClr val="tx1"/>
                </a:solidFill>
                <a:effectLst/>
                <a:latin typeface="+mn-lt"/>
                <a:ea typeface="+mn-ea"/>
                <a:cs typeface="+mn-cs"/>
              </a:rPr>
              <a:t>Overgang fra </a:t>
            </a:r>
            <a:r>
              <a:rPr lang="nb-NO" sz="1200" b="1" kern="1200" dirty="0" err="1">
                <a:solidFill>
                  <a:schemeClr val="tx1"/>
                </a:solidFill>
                <a:effectLst/>
                <a:latin typeface="+mn-lt"/>
                <a:ea typeface="+mn-ea"/>
                <a:cs typeface="+mn-cs"/>
              </a:rPr>
              <a:t>Chivo</a:t>
            </a:r>
            <a:r>
              <a:rPr lang="nb-NO" sz="1200" b="1" kern="1200" dirty="0">
                <a:solidFill>
                  <a:schemeClr val="tx1"/>
                </a:solidFill>
                <a:effectLst/>
                <a:latin typeface="+mn-lt"/>
                <a:ea typeface="+mn-ea"/>
                <a:cs typeface="+mn-cs"/>
              </a:rPr>
              <a:t> til bibelfortelling: </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Nå kan </a:t>
            </a:r>
            <a:r>
              <a:rPr lang="nb-NO" sz="1200" kern="1200" dirty="0" err="1">
                <a:solidFill>
                  <a:schemeClr val="tx1"/>
                </a:solidFill>
                <a:effectLst/>
                <a:latin typeface="+mn-lt"/>
                <a:ea typeface="+mn-ea"/>
                <a:cs typeface="+mn-cs"/>
              </a:rPr>
              <a:t>Tsion</a:t>
            </a:r>
            <a:r>
              <a:rPr lang="nb-NO" sz="1200" kern="1200" dirty="0">
                <a:solidFill>
                  <a:schemeClr val="tx1"/>
                </a:solidFill>
                <a:effectLst/>
                <a:latin typeface="+mn-lt"/>
                <a:ea typeface="+mn-ea"/>
                <a:cs typeface="+mn-cs"/>
              </a:rPr>
              <a:t> og </a:t>
            </a:r>
            <a:r>
              <a:rPr lang="nb-NO" sz="1200" kern="1200" dirty="0" err="1">
                <a:solidFill>
                  <a:schemeClr val="tx1"/>
                </a:solidFill>
                <a:effectLst/>
                <a:latin typeface="+mn-lt"/>
                <a:ea typeface="+mn-ea"/>
                <a:cs typeface="+mn-cs"/>
              </a:rPr>
              <a:t>Gaba</a:t>
            </a:r>
            <a:r>
              <a:rPr lang="nb-NO" sz="1200" kern="1200" dirty="0">
                <a:solidFill>
                  <a:schemeClr val="tx1"/>
                </a:solidFill>
                <a:effectLst/>
                <a:latin typeface="+mn-lt"/>
                <a:ea typeface="+mn-ea"/>
                <a:cs typeface="+mn-cs"/>
              </a:rPr>
              <a:t> hente vann på bare noen minutter. De har tid til å gå på skole, leke og hjelpe familien. Livet ble helt annerledes. Forandring er mulig!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4ECF12-D97D-482F-B112-FE3D214F41D7}" type="slidenum">
              <a:rPr lang="en-US" smtClean="0"/>
              <a:t>6</a:t>
            </a:fld>
            <a:endParaRPr lang="en-US"/>
          </a:p>
        </p:txBody>
      </p:sp>
    </p:spTree>
    <p:extLst>
      <p:ext uri="{BB962C8B-B14F-4D97-AF65-F5344CB8AC3E}">
        <p14:creationId xmlns:p14="http://schemas.microsoft.com/office/powerpoint/2010/main" val="2266964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kern="1200" dirty="0">
                <a:solidFill>
                  <a:schemeClr val="tx1"/>
                </a:solidFill>
                <a:effectLst/>
                <a:latin typeface="+mn-lt"/>
                <a:ea typeface="+mn-ea"/>
                <a:cs typeface="+mn-cs"/>
              </a:rPr>
              <a:t>Fortellingen om </a:t>
            </a:r>
            <a:r>
              <a:rPr lang="nb-NO" sz="1200" b="1" kern="1200" dirty="0" err="1">
                <a:solidFill>
                  <a:schemeClr val="tx1"/>
                </a:solidFill>
                <a:effectLst/>
                <a:latin typeface="+mn-lt"/>
                <a:ea typeface="+mn-ea"/>
                <a:cs typeface="+mn-cs"/>
              </a:rPr>
              <a:t>Sakkeus</a:t>
            </a:r>
            <a:br>
              <a:rPr lang="nb-NO" sz="1200" b="1"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(Luk 19, 1-10)</a:t>
            </a:r>
            <a:endParaRPr lang="en-US"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I Bibelen leser vi om en mann som også opplevde stor forandring. Han het </a:t>
            </a:r>
            <a:r>
              <a:rPr lang="nb-NO" sz="1200" kern="1200" dirty="0" err="1">
                <a:solidFill>
                  <a:schemeClr val="tx1"/>
                </a:solidFill>
                <a:effectLst/>
                <a:latin typeface="+mn-lt"/>
                <a:ea typeface="+mn-ea"/>
                <a:cs typeface="+mn-cs"/>
              </a:rPr>
              <a:t>Sakkeus</a:t>
            </a:r>
            <a:r>
              <a:rPr lang="nb-NO" sz="1200" kern="1200" dirty="0">
                <a:solidFill>
                  <a:schemeClr val="tx1"/>
                </a:solidFill>
                <a:effectLst/>
                <a:latin typeface="+mn-lt"/>
                <a:ea typeface="+mn-ea"/>
                <a:cs typeface="+mn-cs"/>
              </a:rPr>
              <a:t> og bodde i byen Jeriko. </a:t>
            </a:r>
          </a:p>
          <a:p>
            <a:r>
              <a:rPr lang="nb-NO" sz="1200" kern="1200" dirty="0">
                <a:solidFill>
                  <a:schemeClr val="tx1"/>
                </a:solidFill>
                <a:effectLst/>
                <a:latin typeface="+mn-lt"/>
                <a:ea typeface="+mn-ea"/>
                <a:cs typeface="+mn-cs"/>
              </a:rPr>
              <a:t>Han hadde et fint hus og mye penger, men han hadde fått dem på en urettferdig måte. Han tok mer penger fra folk enn han skulle, og derfor likte ingen ham. </a:t>
            </a:r>
          </a:p>
          <a:p>
            <a:r>
              <a:rPr lang="nb-NO" sz="1200" kern="1200" dirty="0">
                <a:solidFill>
                  <a:schemeClr val="tx1"/>
                </a:solidFill>
                <a:effectLst/>
                <a:latin typeface="+mn-lt"/>
                <a:ea typeface="+mn-ea"/>
                <a:cs typeface="+mn-cs"/>
              </a:rPr>
              <a:t>Folk syntes han hadde gjort mye slemt og ville helst ikke være sammen med ham.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4ECF12-D97D-482F-B112-FE3D214F41D7}" type="slidenum">
              <a:rPr lang="en-US" smtClean="0"/>
              <a:t>7</a:t>
            </a:fld>
            <a:endParaRPr lang="en-US"/>
          </a:p>
        </p:txBody>
      </p:sp>
    </p:spTree>
    <p:extLst>
      <p:ext uri="{BB962C8B-B14F-4D97-AF65-F5344CB8AC3E}">
        <p14:creationId xmlns:p14="http://schemas.microsoft.com/office/powerpoint/2010/main" val="1656775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Men </a:t>
            </a:r>
            <a:r>
              <a:rPr lang="nb-NO" sz="1200" kern="1200" dirty="0" err="1">
                <a:solidFill>
                  <a:schemeClr val="tx1"/>
                </a:solidFill>
                <a:effectLst/>
                <a:latin typeface="+mn-lt"/>
                <a:ea typeface="+mn-ea"/>
                <a:cs typeface="+mn-cs"/>
              </a:rPr>
              <a:t>Sakkeus</a:t>
            </a:r>
            <a:r>
              <a:rPr lang="nb-NO" sz="1200" kern="1200" dirty="0">
                <a:solidFill>
                  <a:schemeClr val="tx1"/>
                </a:solidFill>
                <a:effectLst/>
                <a:latin typeface="+mn-lt"/>
                <a:ea typeface="+mn-ea"/>
                <a:cs typeface="+mn-cs"/>
              </a:rPr>
              <a:t> hadde hørt om Jesus, og han ville så gjerne se ham! </a:t>
            </a:r>
          </a:p>
          <a:p>
            <a:r>
              <a:rPr lang="nb-NO" sz="1200" kern="1200" dirty="0">
                <a:solidFill>
                  <a:schemeClr val="tx1"/>
                </a:solidFill>
                <a:effectLst/>
                <a:latin typeface="+mn-lt"/>
                <a:ea typeface="+mn-ea"/>
                <a:cs typeface="+mn-cs"/>
              </a:rPr>
              <a:t>Det var bare ett problem: </a:t>
            </a:r>
            <a:r>
              <a:rPr lang="nb-NO" sz="1200" kern="1200" dirty="0" err="1">
                <a:solidFill>
                  <a:schemeClr val="tx1"/>
                </a:solidFill>
                <a:effectLst/>
                <a:latin typeface="+mn-lt"/>
                <a:ea typeface="+mn-ea"/>
                <a:cs typeface="+mn-cs"/>
              </a:rPr>
              <a:t>Sakkeus</a:t>
            </a:r>
            <a:r>
              <a:rPr lang="nb-NO" sz="1200" kern="1200" dirty="0">
                <a:solidFill>
                  <a:schemeClr val="tx1"/>
                </a:solidFill>
                <a:effectLst/>
                <a:latin typeface="+mn-lt"/>
                <a:ea typeface="+mn-ea"/>
                <a:cs typeface="+mn-cs"/>
              </a:rPr>
              <a:t> var veldig liten, og han klarte ikke å se over alle de høye menneskene. </a:t>
            </a:r>
          </a:p>
          <a:p>
            <a:r>
              <a:rPr lang="nb-NO" sz="1200" kern="1200" dirty="0">
                <a:solidFill>
                  <a:schemeClr val="tx1"/>
                </a:solidFill>
                <a:effectLst/>
                <a:latin typeface="+mn-lt"/>
                <a:ea typeface="+mn-ea"/>
                <a:cs typeface="+mn-cs"/>
              </a:rPr>
              <a:t>Han hoppet og strakte seg, men det hjalp ikke.</a:t>
            </a:r>
            <a:r>
              <a:rPr lang="en-US" sz="120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Så fikk han en idé! Han løp foran folkemengden og klatret opp i et stort tre. </a:t>
            </a:r>
          </a:p>
          <a:p>
            <a:r>
              <a:rPr lang="nb-NO" sz="1200" kern="1200" dirty="0">
                <a:solidFill>
                  <a:schemeClr val="tx1"/>
                </a:solidFill>
                <a:effectLst/>
                <a:latin typeface="+mn-lt"/>
                <a:ea typeface="+mn-ea"/>
                <a:cs typeface="+mn-cs"/>
              </a:rPr>
              <a:t>Der satt han mellom grenene og ventet. Nå kunne han se alt!</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Da Jesus kom forbi, stoppet han under treet. Han så opp og sa:</a:t>
            </a:r>
            <a:endParaRPr lang="en-US" sz="1200" kern="1200" dirty="0">
              <a:solidFill>
                <a:schemeClr val="tx1"/>
              </a:solidFill>
              <a:effectLst/>
              <a:latin typeface="+mn-lt"/>
              <a:ea typeface="+mn-ea"/>
              <a:cs typeface="+mn-cs"/>
            </a:endParaRPr>
          </a:p>
          <a:p>
            <a:endParaRPr lang="nb-NO" sz="1200" b="1"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a:t>
            </a:r>
            <a:r>
              <a:rPr lang="nb-NO" sz="1200" b="1" kern="1200" dirty="0" err="1">
                <a:solidFill>
                  <a:schemeClr val="tx1"/>
                </a:solidFill>
                <a:effectLst/>
                <a:latin typeface="+mn-lt"/>
                <a:ea typeface="+mn-ea"/>
                <a:cs typeface="+mn-cs"/>
              </a:rPr>
              <a:t>Sakkeus</a:t>
            </a:r>
            <a:r>
              <a:rPr lang="nb-NO" sz="1200" b="1" kern="1200" dirty="0">
                <a:solidFill>
                  <a:schemeClr val="tx1"/>
                </a:solidFill>
                <a:effectLst/>
                <a:latin typeface="+mn-lt"/>
                <a:ea typeface="+mn-ea"/>
                <a:cs typeface="+mn-cs"/>
              </a:rPr>
              <a:t>! Kom ned med en gang. Jeg vil være gjest i huset ditt i dag!»</a:t>
            </a:r>
            <a:endParaRPr lang="en-US"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err="1">
                <a:solidFill>
                  <a:schemeClr val="tx1"/>
                </a:solidFill>
                <a:effectLst/>
                <a:latin typeface="+mn-lt"/>
                <a:ea typeface="+mn-ea"/>
                <a:cs typeface="+mn-cs"/>
              </a:rPr>
              <a:t>Sakkeus</a:t>
            </a:r>
            <a:r>
              <a:rPr lang="nb-NO" sz="1200" kern="1200" dirty="0">
                <a:solidFill>
                  <a:schemeClr val="tx1"/>
                </a:solidFill>
                <a:effectLst/>
                <a:latin typeface="+mn-lt"/>
                <a:ea typeface="+mn-ea"/>
                <a:cs typeface="+mn-cs"/>
              </a:rPr>
              <a:t> ble kjempeglad! Han klatret ned så fort han kunne og tok imot Jesus med åpne armer. Folk rundt begynte å hviske:</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«Hvorfor går Jesus hjem til ham? Han har gjort så mye galt!»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4ECF12-D97D-482F-B112-FE3D214F41D7}" type="slidenum">
              <a:rPr lang="en-US" smtClean="0"/>
              <a:t>8</a:t>
            </a:fld>
            <a:endParaRPr lang="en-US"/>
          </a:p>
        </p:txBody>
      </p:sp>
    </p:spTree>
    <p:extLst>
      <p:ext uri="{BB962C8B-B14F-4D97-AF65-F5344CB8AC3E}">
        <p14:creationId xmlns:p14="http://schemas.microsoft.com/office/powerpoint/2010/main" val="1809653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FE1A9-6399-B9FE-0DD9-79C714AFC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CA7199-FDE5-6F52-7A83-DE2AC849A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F8DCF-E085-F314-12EA-D9B5D7F46CBD}"/>
              </a:ext>
            </a:extLst>
          </p:cNvPr>
          <p:cNvSpPr>
            <a:spLocks noGrp="1"/>
          </p:cNvSpPr>
          <p:nvPr>
            <p:ph type="body" idx="1"/>
          </p:nvPr>
        </p:nvSpPr>
        <p:spPr/>
        <p:txBody>
          <a:bodyPr/>
          <a:lstStyle/>
          <a:p>
            <a:r>
              <a:rPr lang="nb-NO" sz="1200" kern="1200" dirty="0">
                <a:solidFill>
                  <a:schemeClr val="tx1"/>
                </a:solidFill>
                <a:effectLst/>
                <a:latin typeface="+mn-lt"/>
                <a:ea typeface="+mn-ea"/>
                <a:cs typeface="+mn-cs"/>
              </a:rPr>
              <a:t>Men </a:t>
            </a:r>
            <a:r>
              <a:rPr lang="nb-NO" sz="1200" kern="1200" dirty="0" err="1">
                <a:solidFill>
                  <a:schemeClr val="tx1"/>
                </a:solidFill>
                <a:effectLst/>
                <a:latin typeface="+mn-lt"/>
                <a:ea typeface="+mn-ea"/>
                <a:cs typeface="+mn-cs"/>
              </a:rPr>
              <a:t>Sakkeus</a:t>
            </a:r>
            <a:r>
              <a:rPr lang="nb-NO" sz="1200" kern="1200" dirty="0">
                <a:solidFill>
                  <a:schemeClr val="tx1"/>
                </a:solidFill>
                <a:effectLst/>
                <a:latin typeface="+mn-lt"/>
                <a:ea typeface="+mn-ea"/>
                <a:cs typeface="+mn-cs"/>
              </a:rPr>
              <a:t> sa til Jesus:</a:t>
            </a:r>
            <a:endParaRPr lang="en-US"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«Jeg vil dele pengene mine med dem som trenger det. Og hvis jeg har tatt noe som ikke var mitt, skal jeg gi det tilbake og enda mer!»</a:t>
            </a:r>
            <a:endParaRPr lang="en-US"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Jesus smilte og sa:</a:t>
            </a:r>
            <a:endParaRPr lang="en-US"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«I dag har det kommet noe godt til dette huset. Du har valgt å gjøre det rette.»</a:t>
            </a:r>
          </a:p>
          <a:p>
            <a:endParaRPr lang="nb-NO" sz="1200" b="1"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Avrunding:</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Akkurat som </a:t>
            </a:r>
            <a:r>
              <a:rPr lang="nb-NO" sz="1200" kern="1200" dirty="0" err="1">
                <a:solidFill>
                  <a:schemeClr val="tx1"/>
                </a:solidFill>
                <a:effectLst/>
                <a:latin typeface="+mn-lt"/>
                <a:ea typeface="+mn-ea"/>
                <a:cs typeface="+mn-cs"/>
              </a:rPr>
              <a:t>Tsion</a:t>
            </a:r>
            <a:r>
              <a:rPr lang="nb-NO" sz="1200" kern="1200" dirty="0">
                <a:solidFill>
                  <a:schemeClr val="tx1"/>
                </a:solidFill>
                <a:effectLst/>
                <a:latin typeface="+mn-lt"/>
                <a:ea typeface="+mn-ea"/>
                <a:cs typeface="+mn-cs"/>
              </a:rPr>
              <a:t> og </a:t>
            </a:r>
            <a:r>
              <a:rPr lang="nb-NO" sz="1200" kern="1200" dirty="0" err="1">
                <a:solidFill>
                  <a:schemeClr val="tx1"/>
                </a:solidFill>
                <a:effectLst/>
                <a:latin typeface="+mn-lt"/>
                <a:ea typeface="+mn-ea"/>
                <a:cs typeface="+mn-cs"/>
              </a:rPr>
              <a:t>Gaba</a:t>
            </a:r>
            <a:r>
              <a:rPr lang="nb-NO" sz="1200" kern="1200" dirty="0">
                <a:solidFill>
                  <a:schemeClr val="tx1"/>
                </a:solidFill>
                <a:effectLst/>
                <a:latin typeface="+mn-lt"/>
                <a:ea typeface="+mn-ea"/>
                <a:cs typeface="+mn-cs"/>
              </a:rPr>
              <a:t> fikk et nytt liv med rent vann, fikk </a:t>
            </a:r>
            <a:r>
              <a:rPr lang="nb-NO" sz="1200" kern="1200" dirty="0" err="1">
                <a:solidFill>
                  <a:schemeClr val="tx1"/>
                </a:solidFill>
                <a:effectLst/>
                <a:latin typeface="+mn-lt"/>
                <a:ea typeface="+mn-ea"/>
                <a:cs typeface="+mn-cs"/>
              </a:rPr>
              <a:t>Sakkeus</a:t>
            </a:r>
            <a:r>
              <a:rPr lang="nb-NO" sz="1200" kern="1200" dirty="0">
                <a:solidFill>
                  <a:schemeClr val="tx1"/>
                </a:solidFill>
                <a:effectLst/>
                <a:latin typeface="+mn-lt"/>
                <a:ea typeface="+mn-ea"/>
                <a:cs typeface="+mn-cs"/>
              </a:rPr>
              <a:t> et nytt liv med Jesus. Forandring gir nye muligheter og håp. </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akkurat der vi er.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DC2FF54-021B-B566-1F17-312E984E6D79}"/>
              </a:ext>
            </a:extLst>
          </p:cNvPr>
          <p:cNvSpPr>
            <a:spLocks noGrp="1"/>
          </p:cNvSpPr>
          <p:nvPr>
            <p:ph type="sldNum" sz="quarter" idx="5"/>
          </p:nvPr>
        </p:nvSpPr>
        <p:spPr/>
        <p:txBody>
          <a:bodyPr/>
          <a:lstStyle/>
          <a:p>
            <a:fld id="{FF4ECF12-D97D-482F-B112-FE3D214F41D7}" type="slidenum">
              <a:rPr lang="en-US" smtClean="0"/>
              <a:t>9</a:t>
            </a:fld>
            <a:endParaRPr lang="en-US"/>
          </a:p>
        </p:txBody>
      </p:sp>
    </p:spTree>
    <p:extLst>
      <p:ext uri="{BB962C8B-B14F-4D97-AF65-F5344CB8AC3E}">
        <p14:creationId xmlns:p14="http://schemas.microsoft.com/office/powerpoint/2010/main" val="727064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nb-NO" sz="1600" dirty="0">
              <a:latin typeface="Verdana" panose="020B0604030504040204" pitchFamily="34" charset="0"/>
              <a:ea typeface="Verdana" panose="020B0604030504040204" pitchFamily="34" charset="0"/>
            </a:endParaRPr>
          </a:p>
          <a:p>
            <a:pPr marL="0" indent="0" algn="l">
              <a:buNone/>
            </a:pPr>
            <a:r>
              <a:rPr lang="nb-NO" sz="1200" b="1" kern="1200" dirty="0">
                <a:solidFill>
                  <a:schemeClr val="tx1"/>
                </a:solidFill>
                <a:effectLst/>
                <a:latin typeface="+mn-lt"/>
                <a:ea typeface="+mn-ea"/>
                <a:cs typeface="+mn-cs"/>
              </a:rPr>
              <a:t>Bønn: </a:t>
            </a:r>
          </a:p>
          <a:p>
            <a:r>
              <a:rPr lang="nb-NO" sz="1200" kern="1200" dirty="0">
                <a:solidFill>
                  <a:schemeClr val="tx1"/>
                </a:solidFill>
                <a:effectLst/>
                <a:latin typeface="+mn-lt"/>
                <a:ea typeface="+mn-ea"/>
                <a:cs typeface="+mn-cs"/>
              </a:rPr>
              <a:t>Kjære Gud Takk for at du har skapt alle mennesker. </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Takk for at alle er like mye verdt. </a:t>
            </a:r>
            <a:endParaRPr lang="en-US" sz="1200" kern="1200" dirty="0">
              <a:solidFill>
                <a:schemeClr val="tx1"/>
              </a:solidFill>
              <a:effectLst/>
              <a:latin typeface="+mn-lt"/>
              <a:ea typeface="+mn-ea"/>
              <a:cs typeface="+mn-cs"/>
            </a:endParaRPr>
          </a:p>
          <a:p>
            <a:r>
              <a:rPr lang="nb-NO" sz="1200" kern="1200">
                <a:solidFill>
                  <a:schemeClr val="tx1"/>
                </a:solidFill>
                <a:effectLst/>
                <a:latin typeface="+mn-lt"/>
                <a:ea typeface="+mn-ea"/>
                <a:cs typeface="+mn-cs"/>
              </a:rPr>
              <a:t>Hjelp oss å skape positiv forandring slik at alle barn i verden får rent vann.</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4ECF12-D97D-482F-B112-FE3D214F41D7}" type="slidenum">
              <a:rPr lang="en-US" smtClean="0"/>
              <a:t>10</a:t>
            </a:fld>
            <a:endParaRPr lang="en-US"/>
          </a:p>
        </p:txBody>
      </p:sp>
    </p:spTree>
    <p:extLst>
      <p:ext uri="{BB962C8B-B14F-4D97-AF65-F5344CB8AC3E}">
        <p14:creationId xmlns:p14="http://schemas.microsoft.com/office/powerpoint/2010/main" val="2386466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nb-NO" sz="1600" b="1" dirty="0">
                <a:latin typeface="Verdana" panose="020B0604030504040204" pitchFamily="34" charset="0"/>
                <a:ea typeface="Verdana" panose="020B0604030504040204" pitchFamily="34" charset="0"/>
              </a:rPr>
              <a:t>Velsignelse (synges):</a:t>
            </a:r>
          </a:p>
          <a:p>
            <a:pPr marL="0" indent="0" algn="l">
              <a:buNone/>
            </a:pPr>
            <a:r>
              <a:rPr lang="nb-NO" sz="1600" dirty="0">
                <a:latin typeface="Verdana" panose="020B0604030504040204" pitchFamily="34" charset="0"/>
                <a:ea typeface="Verdana" panose="020B0604030504040204" pitchFamily="34" charset="0"/>
              </a:rPr>
              <a:t>Må Gud velsigne deg</a:t>
            </a:r>
            <a:endParaRPr lang="en-US" sz="1600" dirty="0">
              <a:latin typeface="Verdana" panose="020B0604030504040204" pitchFamily="34" charset="0"/>
              <a:ea typeface="Verdana" panose="020B0604030504040204" pitchFamily="34" charset="0"/>
            </a:endParaRPr>
          </a:p>
          <a:p>
            <a:pPr marL="0" indent="0" algn="l">
              <a:buNone/>
            </a:pPr>
            <a:r>
              <a:rPr lang="nb-NO" sz="1600" dirty="0">
                <a:latin typeface="Verdana" panose="020B0604030504040204" pitchFamily="34" charset="0"/>
                <a:ea typeface="Verdana" panose="020B0604030504040204" pitchFamily="34" charset="0"/>
              </a:rPr>
              <a:t>Må Gud velsigne deg</a:t>
            </a:r>
            <a:endParaRPr lang="en-US" sz="1600" dirty="0">
              <a:latin typeface="Verdana" panose="020B0604030504040204" pitchFamily="34" charset="0"/>
              <a:ea typeface="Verdana" panose="020B0604030504040204" pitchFamily="34" charset="0"/>
            </a:endParaRPr>
          </a:p>
          <a:p>
            <a:pPr marL="0" indent="0" algn="l">
              <a:buNone/>
            </a:pPr>
            <a:r>
              <a:rPr lang="nb-NO" sz="1600" dirty="0">
                <a:latin typeface="Verdana" panose="020B0604030504040204" pitchFamily="34" charset="0"/>
                <a:ea typeface="Verdana" panose="020B0604030504040204" pitchFamily="34" charset="0"/>
              </a:rPr>
              <a:t>Hvert minutt av din tid </a:t>
            </a:r>
            <a:endParaRPr lang="en-US" sz="1600" dirty="0">
              <a:latin typeface="Verdana" panose="020B0604030504040204" pitchFamily="34" charset="0"/>
              <a:ea typeface="Verdana" panose="020B0604030504040204" pitchFamily="34" charset="0"/>
            </a:endParaRPr>
          </a:p>
          <a:p>
            <a:pPr marL="0" indent="0" algn="l">
              <a:buNone/>
            </a:pPr>
            <a:r>
              <a:rPr lang="nb-NO" sz="1600" dirty="0">
                <a:latin typeface="Verdana" panose="020B0604030504040204" pitchFamily="34" charset="0"/>
                <a:ea typeface="Verdana" panose="020B0604030504040204" pitchFamily="34" charset="0"/>
              </a:rPr>
              <a:t>Hver en dag av ditt liv </a:t>
            </a:r>
            <a:endParaRPr lang="en-US" sz="1600" dirty="0">
              <a:latin typeface="Verdana" panose="020B0604030504040204" pitchFamily="34" charset="0"/>
              <a:ea typeface="Verdana" panose="020B0604030504040204" pitchFamily="34" charset="0"/>
            </a:endParaRPr>
          </a:p>
          <a:p>
            <a:pPr marL="0" indent="0" algn="l">
              <a:buNone/>
            </a:pPr>
            <a:r>
              <a:rPr lang="nb-NO" sz="1600" dirty="0">
                <a:latin typeface="Verdana" panose="020B0604030504040204" pitchFamily="34" charset="0"/>
                <a:ea typeface="Verdana" panose="020B0604030504040204" pitchFamily="34" charset="0"/>
              </a:rPr>
              <a:t>Må Gud velsigne deg</a:t>
            </a:r>
            <a:endParaRPr lang="en-US" sz="1600" dirty="0">
              <a:latin typeface="Verdana" panose="020B0604030504040204" pitchFamily="34" charset="0"/>
              <a:ea typeface="Verdana" panose="020B0604030504040204" pitchFamily="34" charset="0"/>
            </a:endParaRPr>
          </a:p>
          <a:p>
            <a:pPr algn="l"/>
            <a:endParaRPr lang="en-US" sz="1600" dirty="0"/>
          </a:p>
        </p:txBody>
      </p:sp>
      <p:sp>
        <p:nvSpPr>
          <p:cNvPr id="4" name="Slide Number Placeholder 3"/>
          <p:cNvSpPr>
            <a:spLocks noGrp="1"/>
          </p:cNvSpPr>
          <p:nvPr>
            <p:ph type="sldNum" sz="quarter" idx="5"/>
          </p:nvPr>
        </p:nvSpPr>
        <p:spPr/>
        <p:txBody>
          <a:bodyPr/>
          <a:lstStyle/>
          <a:p>
            <a:fld id="{FF4ECF12-D97D-482F-B112-FE3D214F41D7}" type="slidenum">
              <a:rPr lang="en-US" smtClean="0"/>
              <a:t>11</a:t>
            </a:fld>
            <a:endParaRPr lang="en-US"/>
          </a:p>
        </p:txBody>
      </p:sp>
    </p:spTree>
    <p:extLst>
      <p:ext uri="{BB962C8B-B14F-4D97-AF65-F5344CB8AC3E}">
        <p14:creationId xmlns:p14="http://schemas.microsoft.com/office/powerpoint/2010/main" val="244554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9A496B-B04B-4252-91AB-59C4683078D3}"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1191992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496B-B04B-4252-91AB-59C4683078D3}"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487445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496B-B04B-4252-91AB-59C4683078D3}"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2361810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496B-B04B-4252-91AB-59C4683078D3}"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1599025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9A496B-B04B-4252-91AB-59C4683078D3}" type="datetimeFigureOut">
              <a:rPr lang="en-US" smtClean="0"/>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77254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9A496B-B04B-4252-91AB-59C4683078D3}"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2468421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A496B-B04B-4252-91AB-59C4683078D3}" type="datetimeFigureOut">
              <a:rPr lang="en-US" smtClean="0"/>
              <a:t>1/30/2026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1404518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9A496B-B04B-4252-91AB-59C4683078D3}" type="datetimeFigureOut">
              <a:rPr lang="en-US" smtClean="0"/>
              <a:t>1/30/2026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62814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496B-B04B-4252-91AB-59C4683078D3}" type="datetimeFigureOut">
              <a:rPr lang="en-US" smtClean="0"/>
              <a:t>1/30/2026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11809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9A496B-B04B-4252-91AB-59C4683078D3}"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4094212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9A496B-B04B-4252-91AB-59C4683078D3}" type="datetimeFigureOut">
              <a:rPr lang="en-US" smtClean="0"/>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527259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A79A496B-B04B-4252-91AB-59C4683078D3}" type="datetimeFigureOut">
              <a:rPr lang="en-US" smtClean="0"/>
              <a:t>1/30/2026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E50CAEFB-E20D-436D-9D29-6AF497369A6F}" type="slidenum">
              <a:rPr lang="en-US" smtClean="0"/>
              <a:t>‹#›</a:t>
            </a:fld>
            <a:endParaRPr lang="en-US"/>
          </a:p>
        </p:txBody>
      </p:sp>
    </p:spTree>
    <p:extLst>
      <p:ext uri="{BB962C8B-B14F-4D97-AF65-F5344CB8AC3E}">
        <p14:creationId xmlns:p14="http://schemas.microsoft.com/office/powerpoint/2010/main" val="180477236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4DE70E-0AA2-1FE5-4F42-B5A57B34B070}"/>
              </a:ext>
            </a:extLst>
          </p:cNvPr>
          <p:cNvSpPr txBox="1"/>
          <p:nvPr/>
        </p:nvSpPr>
        <p:spPr>
          <a:xfrm>
            <a:off x="3837373" y="756192"/>
            <a:ext cx="7087926" cy="769441"/>
          </a:xfrm>
          <a:prstGeom prst="rect">
            <a:avLst/>
          </a:prstGeom>
          <a:noFill/>
        </p:spPr>
        <p:txBody>
          <a:bodyPr wrap="square" rtlCol="0">
            <a:spAutoFit/>
          </a:bodyPr>
          <a:lstStyle/>
          <a:p>
            <a:r>
              <a:rPr lang="nb-NO" sz="4400" dirty="0">
                <a:solidFill>
                  <a:srgbClr val="FEF3DF"/>
                </a:solidFill>
                <a:latin typeface="Verdana" panose="020B0604030504040204" pitchFamily="34" charset="0"/>
                <a:ea typeface="Verdana" panose="020B0604030504040204" pitchFamily="34" charset="0"/>
              </a:rPr>
              <a:t>SAMLING I FASTETIDEN</a:t>
            </a:r>
            <a:r>
              <a:rPr lang="nb-NO" sz="2800" dirty="0">
                <a:solidFill>
                  <a:srgbClr val="FEF3DF"/>
                </a:solidFill>
                <a:latin typeface="Verdana" panose="020B0604030504040204" pitchFamily="34" charset="0"/>
                <a:ea typeface="Verdana" panose="020B0604030504040204" pitchFamily="34" charset="0"/>
              </a:rPr>
              <a:t>  </a:t>
            </a:r>
          </a:p>
        </p:txBody>
      </p:sp>
      <p:pic>
        <p:nvPicPr>
          <p:cNvPr id="13" name="Picture 12" descr="A cartoon animal next to a well&#10;&#10;AI-generated content may be incorrect.">
            <a:extLst>
              <a:ext uri="{FF2B5EF4-FFF2-40B4-BE49-F238E27FC236}">
                <a16:creationId xmlns:a16="http://schemas.microsoft.com/office/drawing/2014/main" id="{12A29A7B-91D1-A0DF-CDA4-92E69D5FF6F0}"/>
              </a:ext>
            </a:extLst>
          </p:cNvPr>
          <p:cNvPicPr>
            <a:picLocks noChangeAspect="1"/>
          </p:cNvPicPr>
          <p:nvPr/>
        </p:nvPicPr>
        <p:blipFill>
          <a:blip r:embed="rId2">
            <a:extLst>
              <a:ext uri="{28A0092B-C50C-407E-A947-70E740481C1C}">
                <a14:useLocalDpi xmlns:a14="http://schemas.microsoft.com/office/drawing/2010/main" val="0"/>
              </a:ext>
            </a:extLst>
          </a:blip>
          <a:srcRect l="6484" t="3611" r="17500" b="5833"/>
          <a:stretch>
            <a:fillRect/>
          </a:stretch>
        </p:blipFill>
        <p:spPr>
          <a:xfrm>
            <a:off x="2855104" y="2008376"/>
            <a:ext cx="6481792" cy="4343400"/>
          </a:xfrm>
          <a:prstGeom prst="rect">
            <a:avLst/>
          </a:prstGeom>
        </p:spPr>
      </p:pic>
      <p:pic>
        <p:nvPicPr>
          <p:cNvPr id="17" name="Picture 16" descr="A white text with a drop of water on it&#10;&#10;AI-generated content may be incorrect.">
            <a:extLst>
              <a:ext uri="{FF2B5EF4-FFF2-40B4-BE49-F238E27FC236}">
                <a16:creationId xmlns:a16="http://schemas.microsoft.com/office/drawing/2014/main" id="{50B64B02-5C03-DAED-C63E-4E2E7B04F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308" y="303024"/>
            <a:ext cx="3206065" cy="1345576"/>
          </a:xfrm>
          <a:prstGeom prst="rect">
            <a:avLst/>
          </a:prstGeom>
        </p:spPr>
      </p:pic>
      <p:pic>
        <p:nvPicPr>
          <p:cNvPr id="20" name="Picture 19" descr="A black and white logo&#10;&#10;AI-generated content may be incorrect.">
            <a:extLst>
              <a:ext uri="{FF2B5EF4-FFF2-40B4-BE49-F238E27FC236}">
                <a16:creationId xmlns:a16="http://schemas.microsoft.com/office/drawing/2014/main" id="{ABA8026F-D7FC-2536-64E4-F19AEEAC8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18" y="6115003"/>
            <a:ext cx="2654386" cy="473545"/>
          </a:xfrm>
          <a:prstGeom prst="rect">
            <a:avLst/>
          </a:prstGeom>
        </p:spPr>
      </p:pic>
    </p:spTree>
    <p:extLst>
      <p:ext uri="{BB962C8B-B14F-4D97-AF65-F5344CB8AC3E}">
        <p14:creationId xmlns:p14="http://schemas.microsoft.com/office/powerpoint/2010/main" val="3446271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7" name="Picture 6" descr="A purple hands folded together&#10;&#10;AI-generated content may be incorrect.">
            <a:extLst>
              <a:ext uri="{FF2B5EF4-FFF2-40B4-BE49-F238E27FC236}">
                <a16:creationId xmlns:a16="http://schemas.microsoft.com/office/drawing/2014/main" id="{85FFE54E-B728-B933-FE94-6B27F8C54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627154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a:extLst>
            <a:ext uri="{FF2B5EF4-FFF2-40B4-BE49-F238E27FC236}">
              <a16:creationId xmlns:a16="http://schemas.microsoft.com/office/drawing/2014/main" id="{4AA95C81-CCC4-7014-B818-225339E1680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6828D7-388A-1B27-7817-AF7BA483C3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67000" y="0"/>
            <a:ext cx="6858000" cy="6858000"/>
          </a:xfrm>
          <a:prstGeom prst="rect">
            <a:avLst/>
          </a:prstGeom>
        </p:spPr>
      </p:pic>
    </p:spTree>
    <p:extLst>
      <p:ext uri="{BB962C8B-B14F-4D97-AF65-F5344CB8AC3E}">
        <p14:creationId xmlns:p14="http://schemas.microsoft.com/office/powerpoint/2010/main" val="520633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15436D-2A30-D1F1-B057-F5FAEBF69D7E}"/>
              </a:ext>
            </a:extLst>
          </p:cNvPr>
          <p:cNvSpPr>
            <a:spLocks noGrp="1"/>
          </p:cNvSpPr>
          <p:nvPr>
            <p:ph idx="1"/>
          </p:nvPr>
        </p:nvSpPr>
        <p:spPr>
          <a:xfrm>
            <a:off x="838200" y="1481624"/>
            <a:ext cx="10515600" cy="3894751"/>
          </a:xfrm>
        </p:spPr>
        <p:txBody>
          <a:bodyPr>
            <a:normAutofit/>
          </a:bodyPr>
          <a:lstStyle/>
          <a:p>
            <a:pPr marL="0" indent="0" algn="ctr">
              <a:buNone/>
            </a:pPr>
            <a:r>
              <a:rPr lang="nb-NO" sz="4000" dirty="0">
                <a:latin typeface="Verdana" panose="020B0604030504040204" pitchFamily="34" charset="0"/>
                <a:ea typeface="Verdana" panose="020B0604030504040204" pitchFamily="34" charset="0"/>
              </a:rPr>
              <a:t>Nå tenner vi det andre lys i regnbuen. </a:t>
            </a:r>
            <a:endParaRPr lang="en-US" sz="4000" dirty="0">
              <a:latin typeface="Verdana" panose="020B0604030504040204" pitchFamily="34" charset="0"/>
              <a:ea typeface="Verdana" panose="020B0604030504040204" pitchFamily="34" charset="0"/>
            </a:endParaRPr>
          </a:p>
          <a:p>
            <a:pPr marL="0" indent="0" algn="ctr">
              <a:buNone/>
            </a:pPr>
            <a:r>
              <a:rPr lang="nb-NO" sz="4000" dirty="0">
                <a:latin typeface="Verdana" panose="020B0604030504040204" pitchFamily="34" charset="0"/>
                <a:ea typeface="Verdana" panose="020B0604030504040204" pitchFamily="34" charset="0"/>
              </a:rPr>
              <a:t>Og tenker vi på forandringer på jord.</a:t>
            </a:r>
            <a:endParaRPr lang="en-US" sz="4000" dirty="0">
              <a:latin typeface="Verdana" panose="020B0604030504040204" pitchFamily="34" charset="0"/>
              <a:ea typeface="Verdana" panose="020B0604030504040204" pitchFamily="34" charset="0"/>
            </a:endParaRPr>
          </a:p>
          <a:p>
            <a:pPr marL="0" indent="0" algn="ctr">
              <a:buNone/>
            </a:pPr>
            <a:r>
              <a:rPr lang="nb-NO" sz="4000" dirty="0">
                <a:latin typeface="Verdana" panose="020B0604030504040204" pitchFamily="34" charset="0"/>
                <a:ea typeface="Verdana" panose="020B0604030504040204" pitchFamily="34" charset="0"/>
              </a:rPr>
              <a:t>Nå tenner vi det andre lys i regnbuen.</a:t>
            </a:r>
            <a:endParaRPr lang="en-US" sz="4000" dirty="0">
              <a:latin typeface="Verdana" panose="020B0604030504040204" pitchFamily="34" charset="0"/>
              <a:ea typeface="Verdana" panose="020B0604030504040204" pitchFamily="34" charset="0"/>
            </a:endParaRPr>
          </a:p>
          <a:p>
            <a:pPr marL="0" indent="0" algn="ctr">
              <a:buNone/>
            </a:pPr>
            <a:r>
              <a:rPr lang="nb-NO" sz="4000" dirty="0">
                <a:latin typeface="Verdana" panose="020B0604030504040204" pitchFamily="34" charset="0"/>
                <a:ea typeface="Verdana" panose="020B0604030504040204" pitchFamily="34" charset="0"/>
              </a:rPr>
              <a:t>Må det bli fred for liten og for stor. </a:t>
            </a:r>
            <a:endParaRPr lang="en-US" sz="4000" dirty="0">
              <a:latin typeface="Verdana" panose="020B0604030504040204" pitchFamily="34" charset="0"/>
              <a:ea typeface="Verdana" panose="020B060403050404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7338A420-1C70-7409-6C6B-C2EAC0AA8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18" y="6115003"/>
            <a:ext cx="2654386" cy="473545"/>
          </a:xfrm>
          <a:prstGeom prst="rect">
            <a:avLst/>
          </a:prstGeom>
        </p:spPr>
      </p:pic>
    </p:spTree>
    <p:extLst>
      <p:ext uri="{BB962C8B-B14F-4D97-AF65-F5344CB8AC3E}">
        <p14:creationId xmlns:p14="http://schemas.microsoft.com/office/powerpoint/2010/main" val="2340752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35E2F1-E205-72DA-B477-14EC76A7F9CC}"/>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65103" y="-678402"/>
            <a:ext cx="12322206" cy="8214804"/>
          </a:xfrm>
        </p:spPr>
      </p:pic>
      <p:pic>
        <p:nvPicPr>
          <p:cNvPr id="2" name="Chivo.historie_Ornage uke_FERDIG">
            <a:hlinkClick r:id="" action="ppaction://media"/>
            <a:extLst>
              <a:ext uri="{FF2B5EF4-FFF2-40B4-BE49-F238E27FC236}">
                <a16:creationId xmlns:a16="http://schemas.microsoft.com/office/drawing/2014/main" id="{4E5C970A-EBF5-8A6C-514A-B32D6648C796}"/>
              </a:ext>
            </a:extLst>
          </p:cNvPr>
          <p:cNvPicPr>
            <a:picLocks noChangeAspect="1"/>
          </p:cNvPicPr>
          <p:nvPr>
            <a:audioFile r:link="rId1"/>
            <p:extLst>
              <p:ext uri="{DAA4B4D4-6D71-4841-9C94-3DE7FCFB9230}">
                <p14:media xmlns:p14="http://schemas.microsoft.com/office/powerpoint/2010/main" r:embed="rId2">
                  <p14:trim end="6215.0208"/>
                </p14:media>
              </p:ext>
            </p:extLst>
          </p:nvPr>
        </p:nvPicPr>
        <p:blipFill>
          <a:blip r:embed="rId5"/>
          <a:stretch>
            <a:fillRect/>
          </a:stretch>
        </p:blipFill>
        <p:spPr>
          <a:xfrm>
            <a:off x="1475389" y="-154803"/>
            <a:ext cx="487362" cy="487363"/>
          </a:xfrm>
          <a:prstGeom prst="rect">
            <a:avLst/>
          </a:prstGeom>
        </p:spPr>
      </p:pic>
    </p:spTree>
    <p:extLst>
      <p:ext uri="{BB962C8B-B14F-4D97-AF65-F5344CB8AC3E}">
        <p14:creationId xmlns:p14="http://schemas.microsoft.com/office/powerpoint/2010/main" val="2773147939"/>
      </p:ext>
    </p:extLst>
  </p:cSld>
  <p:clrMapOvr>
    <a:masterClrMapping/>
  </p:clrMapOvr>
  <mc:AlternateContent xmlns:mc="http://schemas.openxmlformats.org/markup-compatibility/2006">
    <mc:Choice xmlns:p14="http://schemas.microsoft.com/office/powerpoint/2010/main" Requires="p14">
      <p:transition spd="med" p14:dur="700" advClick="0" advTm="24680">
        <p:fade/>
      </p:transition>
    </mc:Choice>
    <mc:Fallback>
      <p:transition spd="med" advClick="0" advTm="24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415C3A-A09A-E58F-6AC9-1997129C706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0664" y="-672879"/>
            <a:ext cx="12313328" cy="8203757"/>
          </a:xfrm>
        </p:spPr>
      </p:pic>
    </p:spTree>
    <p:extLst>
      <p:ext uri="{BB962C8B-B14F-4D97-AF65-F5344CB8AC3E}">
        <p14:creationId xmlns:p14="http://schemas.microsoft.com/office/powerpoint/2010/main" val="594364080"/>
      </p:ext>
    </p:extLst>
  </p:cSld>
  <p:clrMapOvr>
    <a:masterClrMapping/>
  </p:clrMapOvr>
  <mc:AlternateContent xmlns:mc="http://schemas.openxmlformats.org/markup-compatibility/2006">
    <mc:Choice xmlns:p14="http://schemas.microsoft.com/office/powerpoint/2010/main" Requires="p14">
      <p:transition spd="slow" p14:dur="2000" advClick="0" advTm="18910"/>
    </mc:Choice>
    <mc:Fallback>
      <p:transition spd="slow" advClick="0" advTm="1891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12D39-37AB-7327-F181-041DBFFAD432}"/>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07EC0A-AD49-4986-D684-82FCA5AD009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0664" y="-672879"/>
            <a:ext cx="12313328" cy="8203757"/>
          </a:xfrm>
        </p:spPr>
      </p:pic>
    </p:spTree>
    <p:extLst>
      <p:ext uri="{BB962C8B-B14F-4D97-AF65-F5344CB8AC3E}">
        <p14:creationId xmlns:p14="http://schemas.microsoft.com/office/powerpoint/2010/main" val="2094290901"/>
      </p:ext>
    </p:extLst>
  </p:cSld>
  <p:clrMapOvr>
    <a:masterClrMapping/>
  </p:clrMapOvr>
  <mc:AlternateContent xmlns:mc="http://schemas.openxmlformats.org/markup-compatibility/2006">
    <mc:Choice xmlns:p14="http://schemas.microsoft.com/office/powerpoint/2010/main" Requires="p14">
      <p:transition spd="slow" p14:dur="2000" advClick="0" advTm="23040"/>
    </mc:Choice>
    <mc:Fallback>
      <p:transition spd="slow" advClick="0" advTm="2304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a:extLst>
            <a:ext uri="{FF2B5EF4-FFF2-40B4-BE49-F238E27FC236}">
              <a16:creationId xmlns:a16="http://schemas.microsoft.com/office/drawing/2014/main" id="{06603E25-343B-7D22-DFC8-9DD1B0D3602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C1A6C9D-9325-B5F5-0961-20DF7DFC59D3}"/>
              </a:ext>
            </a:extLst>
          </p:cNvPr>
          <p:cNvSpPr txBox="1"/>
          <p:nvPr/>
        </p:nvSpPr>
        <p:spPr>
          <a:xfrm>
            <a:off x="3837373" y="756192"/>
            <a:ext cx="7087926" cy="769441"/>
          </a:xfrm>
          <a:prstGeom prst="rect">
            <a:avLst/>
          </a:prstGeom>
          <a:noFill/>
        </p:spPr>
        <p:txBody>
          <a:bodyPr wrap="square" rtlCol="0">
            <a:spAutoFit/>
          </a:bodyPr>
          <a:lstStyle/>
          <a:p>
            <a:r>
              <a:rPr lang="nb-NO" sz="4400" dirty="0">
                <a:solidFill>
                  <a:srgbClr val="FEF3DF"/>
                </a:solidFill>
                <a:latin typeface="Verdana" panose="020B0604030504040204" pitchFamily="34" charset="0"/>
                <a:ea typeface="Verdana" panose="020B0604030504040204" pitchFamily="34" charset="0"/>
              </a:rPr>
              <a:t>SAMLING I FASTETIDEN</a:t>
            </a:r>
            <a:r>
              <a:rPr lang="nb-NO" sz="2800" dirty="0">
                <a:solidFill>
                  <a:srgbClr val="FEF3DF"/>
                </a:solidFill>
                <a:latin typeface="Verdana" panose="020B0604030504040204" pitchFamily="34" charset="0"/>
                <a:ea typeface="Verdana" panose="020B0604030504040204" pitchFamily="34" charset="0"/>
              </a:rPr>
              <a:t>  </a:t>
            </a:r>
          </a:p>
        </p:txBody>
      </p:sp>
      <p:pic>
        <p:nvPicPr>
          <p:cNvPr id="13" name="Picture 12" descr="A cartoon animal next to a well&#10;&#10;AI-generated content may be incorrect.">
            <a:extLst>
              <a:ext uri="{FF2B5EF4-FFF2-40B4-BE49-F238E27FC236}">
                <a16:creationId xmlns:a16="http://schemas.microsoft.com/office/drawing/2014/main" id="{33573DCE-0181-A22E-130F-1BEE97927B90}"/>
              </a:ext>
            </a:extLst>
          </p:cNvPr>
          <p:cNvPicPr>
            <a:picLocks noChangeAspect="1"/>
          </p:cNvPicPr>
          <p:nvPr/>
        </p:nvPicPr>
        <p:blipFill>
          <a:blip r:embed="rId3">
            <a:extLst>
              <a:ext uri="{28A0092B-C50C-407E-A947-70E740481C1C}">
                <a14:useLocalDpi xmlns:a14="http://schemas.microsoft.com/office/drawing/2010/main" val="0"/>
              </a:ext>
            </a:extLst>
          </a:blip>
          <a:srcRect l="6484" t="3611" r="17500" b="5833"/>
          <a:stretch>
            <a:fillRect/>
          </a:stretch>
        </p:blipFill>
        <p:spPr>
          <a:xfrm>
            <a:off x="2855104" y="2008376"/>
            <a:ext cx="6481792" cy="4343400"/>
          </a:xfrm>
          <a:prstGeom prst="rect">
            <a:avLst/>
          </a:prstGeom>
        </p:spPr>
      </p:pic>
      <p:pic>
        <p:nvPicPr>
          <p:cNvPr id="17" name="Picture 16" descr="A white text with a drop of water on it&#10;&#10;AI-generated content may be incorrect.">
            <a:extLst>
              <a:ext uri="{FF2B5EF4-FFF2-40B4-BE49-F238E27FC236}">
                <a16:creationId xmlns:a16="http://schemas.microsoft.com/office/drawing/2014/main" id="{47F1A96A-3295-8889-3311-00FF09BEF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08" y="303024"/>
            <a:ext cx="3206065" cy="1345576"/>
          </a:xfrm>
          <a:prstGeom prst="rect">
            <a:avLst/>
          </a:prstGeom>
        </p:spPr>
      </p:pic>
      <p:pic>
        <p:nvPicPr>
          <p:cNvPr id="20" name="Picture 19" descr="A black and white logo&#10;&#10;AI-generated content may be incorrect.">
            <a:extLst>
              <a:ext uri="{FF2B5EF4-FFF2-40B4-BE49-F238E27FC236}">
                <a16:creationId xmlns:a16="http://schemas.microsoft.com/office/drawing/2014/main" id="{AF64DD38-B5DA-2779-ADA4-E1EF37414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8" y="6115003"/>
            <a:ext cx="2654386" cy="473545"/>
          </a:xfrm>
          <a:prstGeom prst="rect">
            <a:avLst/>
          </a:prstGeom>
        </p:spPr>
      </p:pic>
    </p:spTree>
    <p:extLst>
      <p:ext uri="{BB962C8B-B14F-4D97-AF65-F5344CB8AC3E}">
        <p14:creationId xmlns:p14="http://schemas.microsoft.com/office/powerpoint/2010/main" val="1696905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0E5D2CA-7FBE-5AFC-BAD2-E6B74A57B1D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52500" y="0"/>
            <a:ext cx="10286999" cy="6858000"/>
          </a:xfrm>
        </p:spPr>
      </p:pic>
    </p:spTree>
    <p:extLst>
      <p:ext uri="{BB962C8B-B14F-4D97-AF65-F5344CB8AC3E}">
        <p14:creationId xmlns:p14="http://schemas.microsoft.com/office/powerpoint/2010/main" val="4598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881433D-C97E-8F8F-7B85-347DC3BA670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52500" y="0"/>
            <a:ext cx="10286999" cy="6858000"/>
          </a:xfrm>
        </p:spPr>
      </p:pic>
    </p:spTree>
    <p:extLst>
      <p:ext uri="{BB962C8B-B14F-4D97-AF65-F5344CB8AC3E}">
        <p14:creationId xmlns:p14="http://schemas.microsoft.com/office/powerpoint/2010/main" val="3159133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D87A24-F5D1-90A7-D2CC-6A15E2052274}"/>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625297D-9643-E0ED-D9BC-A66F55AA8E5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52500" y="0"/>
            <a:ext cx="10286999" cy="6858000"/>
          </a:xfrm>
        </p:spPr>
      </p:pic>
    </p:spTree>
    <p:extLst>
      <p:ext uri="{BB962C8B-B14F-4D97-AF65-F5344CB8AC3E}">
        <p14:creationId xmlns:p14="http://schemas.microsoft.com/office/powerpoint/2010/main" val="1244048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8360F12D944C4E9C97B6A419020B3A" ma:contentTypeVersion="12" ma:contentTypeDescription="Create a new document." ma:contentTypeScope="" ma:versionID="56625b602699e5888dc2dc5c09ca99b3">
  <xsd:schema xmlns:xsd="http://www.w3.org/2001/XMLSchema" xmlns:xs="http://www.w3.org/2001/XMLSchema" xmlns:p="http://schemas.microsoft.com/office/2006/metadata/properties" xmlns:ns2="d9cec266-4530-4923-b83f-84a7d775c7e8" xmlns:ns3="b7315f61-ec72-4925-8c3e-0eeddacea6df" targetNamespace="http://schemas.microsoft.com/office/2006/metadata/properties" ma:root="true" ma:fieldsID="f2e87b273571189fcdc89f236f6a57b1" ns2:_="" ns3:_="">
    <xsd:import namespace="d9cec266-4530-4923-b83f-84a7d775c7e8"/>
    <xsd:import namespace="b7315f61-ec72-4925-8c3e-0eeddacea6d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cec266-4530-4923-b83f-84a7d775c7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c2aa1a-90e3-4f4e-984f-01bee3202f4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315f61-ec72-4925-8c3e-0eeddacea6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7e89249-fb5b-414e-8c55-fc30ce2ffcaa}" ma:internalName="TaxCatchAll" ma:showField="CatchAllData" ma:web="b7315f61-ec72-4925-8c3e-0eeddacea6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7315f61-ec72-4925-8c3e-0eeddacea6df" xsi:nil="true"/>
    <lcf76f155ced4ddcb4097134ff3c332f xmlns="d9cec266-4530-4923-b83f-84a7d775c7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D2644D8-5295-4628-A348-6E0258CEDBD8}"/>
</file>

<file path=customXml/itemProps2.xml><?xml version="1.0" encoding="utf-8"?>
<ds:datastoreItem xmlns:ds="http://schemas.openxmlformats.org/officeDocument/2006/customXml" ds:itemID="{F8828FC8-B92D-436D-BF4B-D8406BDEF227}"/>
</file>

<file path=customXml/itemProps3.xml><?xml version="1.0" encoding="utf-8"?>
<ds:datastoreItem xmlns:ds="http://schemas.openxmlformats.org/officeDocument/2006/customXml" ds:itemID="{953F6FCA-078A-472F-A073-71F7A129B814}"/>
</file>

<file path=docProps/app.xml><?xml version="1.0" encoding="utf-8"?>
<Properties xmlns="http://schemas.openxmlformats.org/officeDocument/2006/extended-properties" xmlns:vt="http://schemas.openxmlformats.org/officeDocument/2006/docPropsVTypes">
  <Template>Office Theme</Template>
  <TotalTime>425</TotalTime>
  <Words>494</Words>
  <Application>Microsoft Office PowerPoint</Application>
  <PresentationFormat>Widescreen</PresentationFormat>
  <Paragraphs>53</Paragraphs>
  <Slides>11</Slides>
  <Notes>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Liholt</dc:creator>
  <cp:lastModifiedBy>Maria Liholt</cp:lastModifiedBy>
  <cp:revision>2</cp:revision>
  <dcterms:created xsi:type="dcterms:W3CDTF">2025-12-15T11:06:19Z</dcterms:created>
  <dcterms:modified xsi:type="dcterms:W3CDTF">2026-01-30T09:54:12Z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0x0101008D8360F12D944C4E9C97B6A419020B3A</vt:lpwstr>
  </property>
</Properties>
</file>