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E55"/>
    <a:srgbClr val="FDF4E9"/>
    <a:srgbClr val="FEF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5EE3A-4562-42ED-B618-BA26C1EBB382}" v="24" dt="2026-01-30T09:24:18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73890" autoAdjust="0"/>
  </p:normalViewPr>
  <p:slideViewPr>
    <p:cSldViewPr snapToGrid="0">
      <p:cViewPr varScale="1">
        <p:scale>
          <a:sx n="62" d="100"/>
          <a:sy n="62" d="100"/>
        </p:scale>
        <p:origin x="57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iholt" userId="a237f5b6-e311-478e-ae7e-5973da88fffd" providerId="ADAL" clId="{EB94D105-97E2-4415-8278-F62761FD3124}"/>
    <pc:docChg chg="custSel addSld delSld modSld">
      <pc:chgData name="Maria Liholt" userId="a237f5b6-e311-478e-ae7e-5973da88fffd" providerId="ADAL" clId="{EB94D105-97E2-4415-8278-F62761FD3124}" dt="2026-01-30T09:26:01.948" v="160" actId="20577"/>
      <pc:docMkLst>
        <pc:docMk/>
      </pc:docMkLst>
      <pc:sldChg chg="modNotesTx">
        <pc:chgData name="Maria Liholt" userId="a237f5b6-e311-478e-ae7e-5973da88fffd" providerId="ADAL" clId="{EB94D105-97E2-4415-8278-F62761FD3124}" dt="2026-01-30T09:26:01.948" v="160" actId="20577"/>
        <pc:sldMkLst>
          <pc:docMk/>
          <pc:sldMk cId="3446271840" sldId="256"/>
        </pc:sldMkLst>
      </pc:sldChg>
      <pc:sldChg chg="addSp delSp modSp mod setBg">
        <pc:chgData name="Maria Liholt" userId="a237f5b6-e311-478e-ae7e-5973da88fffd" providerId="ADAL" clId="{EB94D105-97E2-4415-8278-F62761FD3124}" dt="2026-01-30T09:24:29.395" v="158" actId="1076"/>
        <pc:sldMkLst>
          <pc:docMk/>
          <pc:sldMk cId="2340752482" sldId="257"/>
        </pc:sldMkLst>
        <pc:spChg chg="del mod">
          <ac:chgData name="Maria Liholt" userId="a237f5b6-e311-478e-ae7e-5973da88fffd" providerId="ADAL" clId="{EB94D105-97E2-4415-8278-F62761FD3124}" dt="2026-01-30T09:24:24.754" v="157" actId="478"/>
          <ac:spMkLst>
            <pc:docMk/>
            <pc:sldMk cId="2340752482" sldId="257"/>
            <ac:spMk id="2" creationId="{FEE82075-9D32-1633-D93A-299C565F89D1}"/>
          </ac:spMkLst>
        </pc:spChg>
        <pc:spChg chg="mod">
          <ac:chgData name="Maria Liholt" userId="a237f5b6-e311-478e-ae7e-5973da88fffd" providerId="ADAL" clId="{EB94D105-97E2-4415-8278-F62761FD3124}" dt="2026-01-30T09:24:29.395" v="158" actId="1076"/>
          <ac:spMkLst>
            <pc:docMk/>
            <pc:sldMk cId="2340752482" sldId="257"/>
            <ac:spMk id="3" creationId="{8515436D-2A30-D1F1-B057-F5FAEBF69D7E}"/>
          </ac:spMkLst>
        </pc:spChg>
        <pc:picChg chg="add mod">
          <ac:chgData name="Maria Liholt" userId="a237f5b6-e311-478e-ae7e-5973da88fffd" providerId="ADAL" clId="{EB94D105-97E2-4415-8278-F62761FD3124}" dt="2026-01-30T09:24:18.498" v="156"/>
          <ac:picMkLst>
            <pc:docMk/>
            <pc:sldMk cId="2340752482" sldId="257"/>
            <ac:picMk id="4" creationId="{ABF5BDCE-CE8B-28CB-B9EE-E1B35B158318}"/>
          </ac:picMkLst>
        </pc:picChg>
      </pc:sldChg>
      <pc:sldChg chg="addSp delSp modSp mod modTransition delAnim modAnim">
        <pc:chgData name="Maria Liholt" userId="a237f5b6-e311-478e-ae7e-5973da88fffd" providerId="ADAL" clId="{EB94D105-97E2-4415-8278-F62761FD3124}" dt="2026-01-30T09:16:47.892" v="112"/>
        <pc:sldMkLst>
          <pc:docMk/>
          <pc:sldMk cId="2773147939" sldId="258"/>
        </pc:sldMkLst>
        <pc:picChg chg="add mod">
          <ac:chgData name="Maria Liholt" userId="a237f5b6-e311-478e-ae7e-5973da88fffd" providerId="ADAL" clId="{EB94D105-97E2-4415-8278-F62761FD3124}" dt="2026-01-30T09:05:41.190" v="102" actId="1076"/>
          <ac:picMkLst>
            <pc:docMk/>
            <pc:sldMk cId="2773147939" sldId="258"/>
            <ac:picMk id="2" creationId="{7E9A6797-9E65-26BD-7D97-4165F2EB6400}"/>
          </ac:picMkLst>
        </pc:picChg>
        <pc:picChg chg="add mod">
          <ac:chgData name="Maria Liholt" userId="a237f5b6-e311-478e-ae7e-5973da88fffd" providerId="ADAL" clId="{EB94D105-97E2-4415-8278-F62761FD3124}" dt="2026-01-02T09:19:52.393" v="21" actId="1076"/>
          <ac:picMkLst>
            <pc:docMk/>
            <pc:sldMk cId="2773147939" sldId="258"/>
            <ac:picMk id="5" creationId="{4135E2F1-E205-72DA-B477-14EC76A7F9CC}"/>
          </ac:picMkLst>
        </pc:picChg>
        <pc:picChg chg="add del mod">
          <ac:chgData name="Maria Liholt" userId="a237f5b6-e311-478e-ae7e-5973da88fffd" providerId="ADAL" clId="{EB94D105-97E2-4415-8278-F62761FD3124}" dt="2026-01-30T09:04:58.792" v="100" actId="478"/>
          <ac:picMkLst>
            <pc:docMk/>
            <pc:sldMk cId="2773147939" sldId="258"/>
            <ac:picMk id="7" creationId="{53F5FA55-BEC2-1BC1-F982-0E970A0C7D4C}"/>
          </ac:picMkLst>
        </pc:picChg>
      </pc:sldChg>
      <pc:sldChg chg="addSp delSp modSp mod modTransition">
        <pc:chgData name="Maria Liholt" userId="a237f5b6-e311-478e-ae7e-5973da88fffd" providerId="ADAL" clId="{EB94D105-97E2-4415-8278-F62761FD3124}" dt="2026-01-30T09:12:59.527" v="106"/>
        <pc:sldMkLst>
          <pc:docMk/>
          <pc:sldMk cId="594364080" sldId="259"/>
        </pc:sldMkLst>
        <pc:picChg chg="add mod">
          <ac:chgData name="Maria Liholt" userId="a237f5b6-e311-478e-ae7e-5973da88fffd" providerId="ADAL" clId="{EB94D105-97E2-4415-8278-F62761FD3124}" dt="2026-01-02T09:20:14.402" v="25" actId="1076"/>
          <ac:picMkLst>
            <pc:docMk/>
            <pc:sldMk cId="594364080" sldId="259"/>
            <ac:picMk id="5" creationId="{DE415C3A-A09A-E58F-6AC9-1997129C706D}"/>
          </ac:picMkLst>
        </pc:picChg>
      </pc:sldChg>
      <pc:sldChg chg="addSp delSp modSp mod setBg delDesignElem">
        <pc:chgData name="Maria Liholt" userId="a237f5b6-e311-478e-ae7e-5973da88fffd" providerId="ADAL" clId="{EB94D105-97E2-4415-8278-F62761FD3124}" dt="2026-01-29T14:31:45.566" v="90"/>
        <pc:sldMkLst>
          <pc:docMk/>
          <pc:sldMk cId="4598545" sldId="261"/>
        </pc:sldMkLst>
        <pc:spChg chg="del">
          <ac:chgData name="Maria Liholt" userId="a237f5b6-e311-478e-ae7e-5973da88fffd" providerId="ADAL" clId="{EB94D105-97E2-4415-8278-F62761FD3124}" dt="2026-01-29T14:31:37.977" v="89"/>
          <ac:spMkLst>
            <pc:docMk/>
            <pc:sldMk cId="4598545" sldId="261"/>
            <ac:spMk id="10" creationId="{42A4FC2C-047E-45A5-965D-8E1E3BF09BC6}"/>
          </ac:spMkLst>
        </pc:spChg>
        <pc:picChg chg="add mod">
          <ac:chgData name="Maria Liholt" userId="a237f5b6-e311-478e-ae7e-5973da88fffd" providerId="ADAL" clId="{EB94D105-97E2-4415-8278-F62761FD3124}" dt="2026-01-27T11:58:15.312" v="78" actId="931"/>
          <ac:picMkLst>
            <pc:docMk/>
            <pc:sldMk cId="4598545" sldId="261"/>
            <ac:picMk id="6" creationId="{4E749ED2-5AF0-09AE-E861-78601CA2A67C}"/>
          </ac:picMkLst>
        </pc:picChg>
      </pc:sldChg>
      <pc:sldChg chg="addSp delSp modSp mod setBg modNotesTx">
        <pc:chgData name="Maria Liholt" userId="a237f5b6-e311-478e-ae7e-5973da88fffd" providerId="ADAL" clId="{EB94D105-97E2-4415-8278-F62761FD3124}" dt="2026-01-29T14:31:51.809" v="91"/>
        <pc:sldMkLst>
          <pc:docMk/>
          <pc:sldMk cId="3159133815" sldId="262"/>
        </pc:sldMkLst>
        <pc:picChg chg="add mod">
          <ac:chgData name="Maria Liholt" userId="a237f5b6-e311-478e-ae7e-5973da88fffd" providerId="ADAL" clId="{EB94D105-97E2-4415-8278-F62761FD3124}" dt="2026-01-27T11:57:52.471" v="73" actId="931"/>
          <ac:picMkLst>
            <pc:docMk/>
            <pc:sldMk cId="3159133815" sldId="262"/>
            <ac:picMk id="6" creationId="{B2C4EB59-DA37-920C-0266-2F932A13EF65}"/>
          </ac:picMkLst>
        </pc:picChg>
      </pc:sldChg>
      <pc:sldChg chg="addSp delSp modSp mod setBg delDesignElem">
        <pc:chgData name="Maria Liholt" userId="a237f5b6-e311-478e-ae7e-5973da88fffd" providerId="ADAL" clId="{EB94D105-97E2-4415-8278-F62761FD3124}" dt="2026-01-29T14:31:57.587" v="92"/>
        <pc:sldMkLst>
          <pc:docMk/>
          <pc:sldMk cId="2082600847" sldId="263"/>
        </pc:sldMkLst>
        <pc:spChg chg="del">
          <ac:chgData name="Maria Liholt" userId="a237f5b6-e311-478e-ae7e-5973da88fffd" providerId="ADAL" clId="{EB94D105-97E2-4415-8278-F62761FD3124}" dt="2026-01-29T14:31:37.977" v="89"/>
          <ac:spMkLst>
            <pc:docMk/>
            <pc:sldMk cId="2082600847" sldId="263"/>
            <ac:spMk id="10" creationId="{42A4FC2C-047E-45A5-965D-8E1E3BF09BC6}"/>
          </ac:spMkLst>
        </pc:spChg>
        <pc:picChg chg="add mod">
          <ac:chgData name="Maria Liholt" userId="a237f5b6-e311-478e-ae7e-5973da88fffd" providerId="ADAL" clId="{EB94D105-97E2-4415-8278-F62761FD3124}" dt="2026-01-27T11:58:36.603" v="82" actId="931"/>
          <ac:picMkLst>
            <pc:docMk/>
            <pc:sldMk cId="2082600847" sldId="263"/>
            <ac:picMk id="6" creationId="{2756A76A-D193-1DA1-53C7-7EC2A16F6727}"/>
          </ac:picMkLst>
        </pc:picChg>
      </pc:sldChg>
      <pc:sldChg chg="modSp">
        <pc:chgData name="Maria Liholt" userId="a237f5b6-e311-478e-ae7e-5973da88fffd" providerId="ADAL" clId="{EB94D105-97E2-4415-8278-F62761FD3124}" dt="2026-01-02T10:31:13.523" v="41" actId="14826"/>
        <pc:sldMkLst>
          <pc:docMk/>
          <pc:sldMk cId="520633521" sldId="265"/>
        </pc:sldMkLst>
        <pc:picChg chg="mod">
          <ac:chgData name="Maria Liholt" userId="a237f5b6-e311-478e-ae7e-5973da88fffd" providerId="ADAL" clId="{EB94D105-97E2-4415-8278-F62761FD3124}" dt="2026-01-02T10:31:13.523" v="41" actId="14826"/>
          <ac:picMkLst>
            <pc:docMk/>
            <pc:sldMk cId="520633521" sldId="265"/>
            <ac:picMk id="2" creationId="{3C6828D7-388A-1B27-7817-AF7BA483C3CA}"/>
          </ac:picMkLst>
        </pc:picChg>
      </pc:sldChg>
      <pc:sldChg chg="addSp delSp modSp add del mod setBg">
        <pc:chgData name="Maria Liholt" userId="a237f5b6-e311-478e-ae7e-5973da88fffd" providerId="ADAL" clId="{EB94D105-97E2-4415-8278-F62761FD3124}" dt="2026-01-30T09:22:16.239" v="130" actId="47"/>
        <pc:sldMkLst>
          <pc:docMk/>
          <pc:sldMk cId="574702572" sldId="266"/>
        </pc:sldMkLst>
        <pc:spChg chg="del mod">
          <ac:chgData name="Maria Liholt" userId="a237f5b6-e311-478e-ae7e-5973da88fffd" providerId="ADAL" clId="{EB94D105-97E2-4415-8278-F62761FD3124}" dt="2026-01-30T09:19:41.645" v="120" actId="478"/>
          <ac:spMkLst>
            <pc:docMk/>
            <pc:sldMk cId="574702572" sldId="266"/>
            <ac:spMk id="7" creationId="{01DB77DF-31CA-80C0-5EAF-840DD8C16A70}"/>
          </ac:spMkLst>
        </pc:spChg>
        <pc:picChg chg="add del mod modCrop">
          <ac:chgData name="Maria Liholt" userId="a237f5b6-e311-478e-ae7e-5973da88fffd" providerId="ADAL" clId="{EB94D105-97E2-4415-8278-F62761FD3124}" dt="2026-01-30T09:22:13.936" v="129" actId="478"/>
          <ac:picMkLst>
            <pc:docMk/>
            <pc:sldMk cId="574702572" sldId="266"/>
            <ac:picMk id="3" creationId="{A7C38EF6-47C0-DE3F-DEF4-4A73FE499A7E}"/>
          </ac:picMkLst>
        </pc:picChg>
        <pc:picChg chg="del">
          <ac:chgData name="Maria Liholt" userId="a237f5b6-e311-478e-ae7e-5973da88fffd" providerId="ADAL" clId="{EB94D105-97E2-4415-8278-F62761FD3124}" dt="2026-01-30T09:19:43.252" v="121" actId="478"/>
          <ac:picMkLst>
            <pc:docMk/>
            <pc:sldMk cId="574702572" sldId="266"/>
            <ac:picMk id="13" creationId="{1C7856FF-2353-75AA-6756-FCD4B9932D73}"/>
          </ac:picMkLst>
        </pc:picChg>
        <pc:picChg chg="del">
          <ac:chgData name="Maria Liholt" userId="a237f5b6-e311-478e-ae7e-5973da88fffd" providerId="ADAL" clId="{EB94D105-97E2-4415-8278-F62761FD3124}" dt="2026-01-30T09:19:39.473" v="118" actId="478"/>
          <ac:picMkLst>
            <pc:docMk/>
            <pc:sldMk cId="574702572" sldId="266"/>
            <ac:picMk id="17" creationId="{36F638BC-4C18-AE3B-E815-26ED9A51D78D}"/>
          </ac:picMkLst>
        </pc:picChg>
      </pc:sldChg>
      <pc:sldChg chg="new del">
        <pc:chgData name="Maria Liholt" userId="a237f5b6-e311-478e-ae7e-5973da88fffd" providerId="ADAL" clId="{EB94D105-97E2-4415-8278-F62761FD3124}" dt="2026-01-30T09:19:15.016" v="114" actId="47"/>
        <pc:sldMkLst>
          <pc:docMk/>
          <pc:sldMk cId="1687414388" sldId="266"/>
        </pc:sldMkLst>
      </pc:sldChg>
      <pc:sldChg chg="add setBg modNotesTx">
        <pc:chgData name="Maria Liholt" userId="a237f5b6-e311-478e-ae7e-5973da88fffd" providerId="ADAL" clId="{EB94D105-97E2-4415-8278-F62761FD3124}" dt="2026-01-30T09:23:05.912" v="154" actId="20577"/>
        <pc:sldMkLst>
          <pc:docMk/>
          <pc:sldMk cId="2905886358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87C9-8734-4AE5-9DA5-9030D07EA7F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ECF12-D97D-482F-B112-FE3D214F4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skal bli kjent med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barnas vann-viktig viktige venn!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 er en morsom liten geitekilling som brenner for at alle i verden skal ha rent vann og et godt liv.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drømmer om en verden der alle barn kan bade, leke og lære – akkurat som her i Norge.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48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4F13-BABF-BAA9-731A-3A21A65E7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C8562-44E7-6040-4032-59BB45A97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D8B5D-C667-F8AA-ABF6-A78ED3F54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Overgang fra </a:t>
            </a:r>
            <a:r>
              <a:rPr lang="nb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Chivo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bibelfortelling: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Zewdnesh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viser oss noe viktig: kjærlighet handler ikke bare om ord, men om å ta vare på hverandre – og på det vi har fått. Når vi gir kjærlighet, vokser livet. Geitene gir melk, familien får mat, og håpet vokser.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CCEF0-55DD-9BBF-8295-93A4FB538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Fortellingen om </a:t>
            </a:r>
            <a:r>
              <a:rPr lang="nb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(Mark 10, 46-52)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bibelen står det at, en gang for lenge siden, da Jesus gikk fra by til by og snakket med folk, kom han til en by som het Jeriko.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var det mange mennesker som ville se ham og høre hva han hadde å si.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 veien satt en mann som het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Han var blind, og det betyr at han ikke kunne se noe med øynene sine.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Hver dag satt han der og ba folk om hjelp, fordi han ikke kunne jobbe selv.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hørte at Jesus kom forbi, ble han veldig spent. Han hadde hørt at Jesus kunne gjøre syke mennesker friske! Så han ropte høyt: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"Jesus! Hjelp meg!"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Folk rundt ham sa: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"Hysj, vær stille!"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ropte enda høyere: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"Jesus! Vær så snill og hjelp meg!"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stoppet opp. Han sa: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"Be ham komme hit."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kastet av seg kappen sin, hoppet opp og kom bort til Jesus. Jesus spurte ham: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"Hva vil du at jeg skal gjøre for deg?"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svarte: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"Jeg vil så gjerne kunne se!"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sa Jesus: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«Du skal få synet ditt tilbake, </a:t>
            </a:r>
            <a:r>
              <a:rPr lang="nb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5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med én gang kunne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se! Øynene hans virket igjen, og han ble så glad! Han fulgte Jesus videre på veien, og hjertet hans var fullt av glede.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Avrundning: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Akkurat som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Zewdnesh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 kjærlighet til geitene sine, gir Jesus kjærlighet til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Bartimeus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Kjærlighet gjør en forskjell – både for mennesker og dyr. Og vi kan også gi kjærlighet til andre, akkurat der vi 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6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nb-N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Kjære Gud Takk for fastetiden. </a:t>
            </a: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Takk for at du elsker alle mennesker. </a:t>
            </a: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Takk for at du alltid er nær, </a:t>
            </a: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både i glede og sorg.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6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Hvert minutt av din tid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Hver en dag av ditt liv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4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8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4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4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6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9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4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1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80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4DE70E-0AA2-1FE5-4F42-B5A57B34B070}"/>
              </a:ext>
            </a:extLst>
          </p:cNvPr>
          <p:cNvSpPr txBox="1"/>
          <p:nvPr/>
        </p:nvSpPr>
        <p:spPr>
          <a:xfrm>
            <a:off x="3837373" y="756192"/>
            <a:ext cx="708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SAMLING I FASTETIDEN</a:t>
            </a:r>
            <a:r>
              <a:rPr lang="nb-NO" sz="28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3" name="Picture 12" descr="A cartoon animal next to a well&#10;&#10;AI-generated content may be incorrect.">
            <a:extLst>
              <a:ext uri="{FF2B5EF4-FFF2-40B4-BE49-F238E27FC236}">
                <a16:creationId xmlns:a16="http://schemas.microsoft.com/office/drawing/2014/main" id="{12A29A7B-91D1-A0DF-CDA4-92E69D5FF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611" r="17500" b="5833"/>
          <a:stretch>
            <a:fillRect/>
          </a:stretch>
        </p:blipFill>
        <p:spPr>
          <a:xfrm>
            <a:off x="2855104" y="2008376"/>
            <a:ext cx="6481792" cy="4343400"/>
          </a:xfrm>
          <a:prstGeom prst="rect">
            <a:avLst/>
          </a:prstGeom>
        </p:spPr>
      </p:pic>
      <p:pic>
        <p:nvPicPr>
          <p:cNvPr id="17" name="Picture 16" descr="A white text with a drop of water on it&#10;&#10;AI-generated content may be incorrect.">
            <a:extLst>
              <a:ext uri="{FF2B5EF4-FFF2-40B4-BE49-F238E27FC236}">
                <a16:creationId xmlns:a16="http://schemas.microsoft.com/office/drawing/2014/main" id="{50B64B02-5C03-DAED-C63E-4E2E7B04F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8" y="303024"/>
            <a:ext cx="3206065" cy="1345576"/>
          </a:xfrm>
          <a:prstGeom prst="rect">
            <a:avLst/>
          </a:prstGeom>
        </p:spPr>
      </p:pic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ABA8026F-D7FC-2536-64E4-F19AEEAC8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A95C81-CCC4-7014-B818-225339E1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828D7-388A-1B27-7817-AF7BA483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3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5436D-2A30-D1F1-B057-F5FAEBF69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002"/>
            <a:ext cx="10515600" cy="37479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Nå tenner vi det første lys i regnbuen. 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Så tenker vi på kjærlighet på jord.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Nå tenner vi det første lys i regnbuen.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Må det bli fred for liten og for stor. 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ABF5BDCE-CE8B-28CB-B9EE-E1B35B158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next to a goat&#10;&#10;AI-generated content may be incorrect.">
            <a:extLst>
              <a:ext uri="{FF2B5EF4-FFF2-40B4-BE49-F238E27FC236}">
                <a16:creationId xmlns:a16="http://schemas.microsoft.com/office/drawing/2014/main" id="{4135E2F1-E205-72DA-B477-14EC76A7F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03" y="-678402"/>
            <a:ext cx="12322206" cy="8214804"/>
          </a:xfrm>
        </p:spPr>
      </p:pic>
      <p:pic>
        <p:nvPicPr>
          <p:cNvPr id="2" name="Chivo historie_Rød uke_FERDIG">
            <a:hlinkClick r:id="" action="ppaction://media"/>
            <a:extLst>
              <a:ext uri="{FF2B5EF4-FFF2-40B4-BE49-F238E27FC236}">
                <a16:creationId xmlns:a16="http://schemas.microsoft.com/office/drawing/2014/main" id="{7E9A6797-9E65-26BD-7D97-4165F2EB6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7114" y="-243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150"/>
    </mc:Choice>
    <mc:Fallback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petting a goat&#10;&#10;AI-generated content may be incorrect.">
            <a:extLst>
              <a:ext uri="{FF2B5EF4-FFF2-40B4-BE49-F238E27FC236}">
                <a16:creationId xmlns:a16="http://schemas.microsoft.com/office/drawing/2014/main" id="{DE415C3A-A09A-E58F-6AC9-1997129C7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4" y="-672879"/>
            <a:ext cx="12313328" cy="8203757"/>
          </a:xfrm>
        </p:spPr>
      </p:pic>
    </p:spTree>
    <p:extLst>
      <p:ext uri="{BB962C8B-B14F-4D97-AF65-F5344CB8AC3E}">
        <p14:creationId xmlns:p14="http://schemas.microsoft.com/office/powerpoint/2010/main" val="59436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790"/>
    </mc:Choice>
    <mc:Fallback>
      <p:transition spd="slow" advClick="0" advTm="1779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77B9F-B3F7-8833-5EFB-8014460E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1ED6F5-C4CB-4FB0-E2C3-B7CEC4C781E7}"/>
              </a:ext>
            </a:extLst>
          </p:cNvPr>
          <p:cNvSpPr txBox="1"/>
          <p:nvPr/>
        </p:nvSpPr>
        <p:spPr>
          <a:xfrm>
            <a:off x="3837373" y="756192"/>
            <a:ext cx="708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SAMLING I FASTETIDEN</a:t>
            </a:r>
            <a:r>
              <a:rPr lang="nb-NO" sz="28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3" name="Picture 12" descr="A cartoon animal next to a well&#10;&#10;AI-generated content may be incorrect.">
            <a:extLst>
              <a:ext uri="{FF2B5EF4-FFF2-40B4-BE49-F238E27FC236}">
                <a16:creationId xmlns:a16="http://schemas.microsoft.com/office/drawing/2014/main" id="{C74E8E06-651B-EF3A-D097-3C47166DD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611" r="17500" b="5833"/>
          <a:stretch>
            <a:fillRect/>
          </a:stretch>
        </p:blipFill>
        <p:spPr>
          <a:xfrm>
            <a:off x="2855104" y="2008376"/>
            <a:ext cx="6481792" cy="4343400"/>
          </a:xfrm>
          <a:prstGeom prst="rect">
            <a:avLst/>
          </a:prstGeom>
        </p:spPr>
      </p:pic>
      <p:pic>
        <p:nvPicPr>
          <p:cNvPr id="17" name="Picture 16" descr="A white text with a drop of water on it&#10;&#10;AI-generated content may be incorrect.">
            <a:extLst>
              <a:ext uri="{FF2B5EF4-FFF2-40B4-BE49-F238E27FC236}">
                <a16:creationId xmlns:a16="http://schemas.microsoft.com/office/drawing/2014/main" id="{92622019-41C8-0992-6C8A-6BEAA5621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8" y="303024"/>
            <a:ext cx="3206065" cy="1345576"/>
          </a:xfrm>
          <a:prstGeom prst="rect">
            <a:avLst/>
          </a:prstGeom>
        </p:spPr>
      </p:pic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D99D6221-3779-5387-0FFF-A4E43CCB1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86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749ED2-5AF0-09AE-E861-78601CA2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59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C4EB59-DA37-920C-0266-2F932A13E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15913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56A76A-D193-1DA1-53C7-7EC2A16F6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08260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hands folded together&#10;&#10;AI-generated content may be incorrect.">
            <a:extLst>
              <a:ext uri="{FF2B5EF4-FFF2-40B4-BE49-F238E27FC236}">
                <a16:creationId xmlns:a16="http://schemas.microsoft.com/office/drawing/2014/main" id="{85FFE54E-B728-B933-FE94-6B27F8C54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54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8360F12D944C4E9C97B6A419020B3A" ma:contentTypeVersion="12" ma:contentTypeDescription="Create a new document." ma:contentTypeScope="" ma:versionID="56625b602699e5888dc2dc5c09ca99b3">
  <xsd:schema xmlns:xsd="http://www.w3.org/2001/XMLSchema" xmlns:xs="http://www.w3.org/2001/XMLSchema" xmlns:p="http://schemas.microsoft.com/office/2006/metadata/properties" xmlns:ns2="d9cec266-4530-4923-b83f-84a7d775c7e8" xmlns:ns3="b7315f61-ec72-4925-8c3e-0eeddacea6df" targetNamespace="http://schemas.microsoft.com/office/2006/metadata/properties" ma:root="true" ma:fieldsID="f2e87b273571189fcdc89f236f6a57b1" ns2:_="" ns3:_="">
    <xsd:import namespace="d9cec266-4530-4923-b83f-84a7d775c7e8"/>
    <xsd:import namespace="b7315f61-ec72-4925-8c3e-0eeddacea6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ec266-4530-4923-b83f-84a7d775c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c2aa1a-90e3-4f4e-984f-01bee3202f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15f61-ec72-4925-8c3e-0eeddacea6d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7e89249-fb5b-414e-8c55-fc30ce2ffcaa}" ma:internalName="TaxCatchAll" ma:showField="CatchAllData" ma:web="b7315f61-ec72-4925-8c3e-0eeddacea6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315f61-ec72-4925-8c3e-0eeddacea6df" xsi:nil="true"/>
    <lcf76f155ced4ddcb4097134ff3c332f xmlns="d9cec266-4530-4923-b83f-84a7d775c7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516C11-B096-46A4-A612-03D1E6B95792}"/>
</file>

<file path=customXml/itemProps2.xml><?xml version="1.0" encoding="utf-8"?>
<ds:datastoreItem xmlns:ds="http://schemas.openxmlformats.org/officeDocument/2006/customXml" ds:itemID="{496326E9-BE89-4B77-AD38-06EA53644B67}"/>
</file>

<file path=customXml/itemProps3.xml><?xml version="1.0" encoding="utf-8"?>
<ds:datastoreItem xmlns:ds="http://schemas.openxmlformats.org/officeDocument/2006/customXml" ds:itemID="{976B6459-4E97-4EFB-B6A1-8F319271132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1002</TotalTime>
  <Words>524</Words>
  <Application>Microsoft Office PowerPoint</Application>
  <PresentationFormat>Widescreen</PresentationFormat>
  <Paragraphs>54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Liholt</dc:creator>
  <cp:lastModifiedBy>Maria Liholt</cp:lastModifiedBy>
  <cp:revision>1</cp:revision>
  <dcterms:created xsi:type="dcterms:W3CDTF">2025-12-15T11:06:19Z</dcterms:created>
  <dcterms:modified xsi:type="dcterms:W3CDTF">2026-01-30T09:26:08Z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0x0101008D8360F12D944C4E9C97B6A419020B3A</vt:lpwstr>
  </property>
</Properties>
</file>