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 id="2147483697" r:id="rId2"/>
    <p:sldMasterId id="2147483732" r:id="rId3"/>
  </p:sldMasterIdLst>
  <p:notesMasterIdLst>
    <p:notesMasterId r:id="rId27"/>
  </p:notesMasterIdLst>
  <p:sldIdLst>
    <p:sldId id="531" r:id="rId4"/>
    <p:sldId id="572" r:id="rId5"/>
    <p:sldId id="571" r:id="rId6"/>
    <p:sldId id="548" r:id="rId7"/>
    <p:sldId id="550" r:id="rId8"/>
    <p:sldId id="566" r:id="rId9"/>
    <p:sldId id="460" r:id="rId10"/>
    <p:sldId id="437" r:id="rId11"/>
    <p:sldId id="435" r:id="rId12"/>
    <p:sldId id="528" r:id="rId13"/>
    <p:sldId id="555" r:id="rId14"/>
    <p:sldId id="569" r:id="rId15"/>
    <p:sldId id="556" r:id="rId16"/>
    <p:sldId id="559" r:id="rId17"/>
    <p:sldId id="560" r:id="rId18"/>
    <p:sldId id="570" r:id="rId19"/>
    <p:sldId id="561" r:id="rId20"/>
    <p:sldId id="562" r:id="rId21"/>
    <p:sldId id="484" r:id="rId22"/>
    <p:sldId id="565" r:id="rId23"/>
    <p:sldId id="462" r:id="rId24"/>
    <p:sldId id="468" r:id="rId25"/>
    <p:sldId id="54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505"/>
    <a:srgbClr val="FAF0DD"/>
    <a:srgbClr val="5A0058"/>
    <a:srgbClr val="B9A0BE"/>
    <a:srgbClr val="0E2741"/>
    <a:srgbClr val="2DBDB9"/>
    <a:srgbClr val="FAF0DF"/>
    <a:srgbClr val="7A08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3219" autoAdjust="0"/>
  </p:normalViewPr>
  <p:slideViewPr>
    <p:cSldViewPr snapToGrid="0">
      <p:cViewPr varScale="1">
        <p:scale>
          <a:sx n="77" d="100"/>
          <a:sy n="77" d="100"/>
        </p:scale>
        <p:origin x="210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35AC1D-A24C-5141-A975-C266429371D8}" type="datetimeFigureOut">
              <a:rPr lang="nb-NO" smtClean="0"/>
              <a:t>30.01.2026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1B1932-E3E6-774B-A3E0-70A06A08EC3D}" type="slidenum">
              <a:rPr lang="nb-NO" smtClean="0"/>
              <a:t>‹#›</a:t>
            </a:fld>
            <a:endParaRPr lang="nb-NO"/>
          </a:p>
        </p:txBody>
      </p:sp>
    </p:spTree>
    <p:extLst>
      <p:ext uri="{BB962C8B-B14F-4D97-AF65-F5344CB8AC3E}">
        <p14:creationId xmlns:p14="http://schemas.microsoft.com/office/powerpoint/2010/main" val="509140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1E422-4020-7F95-4024-6BCFE7C4DAB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25E8D62C-9597-BD52-5F8D-C23A2D57997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0EA1F77-4709-BA9B-3D3A-72163C95A0FB}"/>
              </a:ext>
            </a:extLst>
          </p:cNvPr>
          <p:cNvSpPr>
            <a:spLocks noGrp="1"/>
          </p:cNvSpPr>
          <p:nvPr>
            <p:ph type="body" idx="1"/>
          </p:nvPr>
        </p:nvSpPr>
        <p:spPr/>
        <p:txBody>
          <a:bodyPr/>
          <a:lstStyle/>
          <a:p>
            <a:r>
              <a:rPr lang="nb-NO" dirty="0"/>
              <a:t>Hvilebilde</a:t>
            </a:r>
          </a:p>
          <a:p>
            <a:endParaRPr lang="nb-NO" dirty="0"/>
          </a:p>
          <a:p>
            <a:r>
              <a:rPr lang="nb-NO" dirty="0"/>
              <a:t>VALGFRITT å si noe her. Bruk denne eller neste slide til deres introduksjon av opplegget.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err="1"/>
              <a:t>Tsion</a:t>
            </a:r>
            <a:r>
              <a:rPr lang="nb-NO" dirty="0"/>
              <a:t> (12) — Sør </a:t>
            </a:r>
            <a:r>
              <a:rPr lang="nb-NO" dirty="0" err="1"/>
              <a:t>Omo</a:t>
            </a:r>
            <a:r>
              <a:rPr lang="nb-NO" dirty="0"/>
              <a:t>, sør i Etiopia. </a:t>
            </a:r>
            <a:br>
              <a:rPr lang="nb-NO" dirty="0"/>
            </a:br>
            <a:br>
              <a:rPr lang="nb-NO" dirty="0"/>
            </a:br>
            <a:r>
              <a:rPr lang="nb-NO" sz="1200" b="0" i="0" kern="1200" dirty="0">
                <a:solidFill>
                  <a:schemeClr val="tx1"/>
                </a:solidFill>
                <a:effectLst/>
                <a:latin typeface="+mn-lt"/>
                <a:ea typeface="+mn-ea"/>
                <a:cs typeface="+mn-cs"/>
              </a:rPr>
              <a:t>Dette bildet viser </a:t>
            </a:r>
            <a:r>
              <a:rPr lang="nb-NO" sz="1200" b="0" i="0" kern="1200" dirty="0" err="1">
                <a:solidFill>
                  <a:schemeClr val="tx1"/>
                </a:solidFill>
                <a:effectLst/>
                <a:latin typeface="+mn-lt"/>
                <a:ea typeface="+mn-ea"/>
                <a:cs typeface="+mn-cs"/>
              </a:rPr>
              <a:t>Tsion</a:t>
            </a:r>
            <a:r>
              <a:rPr lang="nb-NO" sz="1200" b="0" i="0" kern="1200" dirty="0">
                <a:solidFill>
                  <a:schemeClr val="tx1"/>
                </a:solidFill>
                <a:effectLst/>
                <a:latin typeface="+mn-lt"/>
                <a:ea typeface="+mn-ea"/>
                <a:cs typeface="+mn-cs"/>
              </a:rPr>
              <a:t> (12) ved den nye vannposten der hun endelig kan hente rent, rennende vann. Kirkens Nødhjelp og en lokal partnerorganisasjon har bygget en demning og brønn som samler og filtrerer regnvann, slik at hele landsbyen nå har trygg vann­tilgang hele året.</a:t>
            </a:r>
          </a:p>
        </p:txBody>
      </p:sp>
      <p:sp>
        <p:nvSpPr>
          <p:cNvPr id="4" name="Plassholder for lysbildenummer 3">
            <a:extLst>
              <a:ext uri="{FF2B5EF4-FFF2-40B4-BE49-F238E27FC236}">
                <a16:creationId xmlns:a16="http://schemas.microsoft.com/office/drawing/2014/main" id="{1A56628B-F34D-910B-C335-3275AF23C72A}"/>
              </a:ext>
            </a:extLst>
          </p:cNvPr>
          <p:cNvSpPr>
            <a:spLocks noGrp="1"/>
          </p:cNvSpPr>
          <p:nvPr>
            <p:ph type="sldNum" sz="quarter" idx="5"/>
          </p:nvPr>
        </p:nvSpPr>
        <p:spPr/>
        <p:txBody>
          <a:bodyPr/>
          <a:lstStyle/>
          <a:p>
            <a:fld id="{86DBB170-65B6-4A16-9471-937CDBAE593B}" type="slidenum">
              <a:rPr lang="en-US" smtClean="0"/>
              <a:t>1</a:t>
            </a:fld>
            <a:endParaRPr lang="en-US"/>
          </a:p>
        </p:txBody>
      </p:sp>
    </p:spTree>
    <p:extLst>
      <p:ext uri="{BB962C8B-B14F-4D97-AF65-F5344CB8AC3E}">
        <p14:creationId xmlns:p14="http://schemas.microsoft.com/office/powerpoint/2010/main" val="1243816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679C9-246B-4482-19E3-E10F22D1C3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DA640C-374C-609B-349F-A45309C320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86533D-F69B-34C4-7FC6-1EFED6042006}"/>
              </a:ext>
            </a:extLst>
          </p:cNvPr>
          <p:cNvSpPr>
            <a:spLocks noGrp="1"/>
          </p:cNvSpPr>
          <p:nvPr>
            <p:ph type="body" idx="1"/>
          </p:nvPr>
        </p:nvSpPr>
        <p:spPr/>
        <p:txBody>
          <a:bodyPr/>
          <a:lstStyle/>
          <a:p>
            <a:r>
              <a:rPr lang="nb-NO" sz="2000" b="1" i="1" dirty="0">
                <a:latin typeface="Verdana" panose="020B0604030504040204" pitchFamily="34" charset="0"/>
                <a:ea typeface="Verdana" panose="020B0604030504040204" pitchFamily="34" charset="0"/>
              </a:rPr>
              <a:t>(I</a:t>
            </a:r>
            <a:r>
              <a:rPr lang="nb-NO" sz="2000" b="1" i="1" baseline="0" dirty="0">
                <a:latin typeface="Verdana" panose="020B0604030504040204" pitchFamily="34" charset="0"/>
                <a:ea typeface="Verdana" panose="020B0604030504040204" pitchFamily="34" charset="0"/>
              </a:rPr>
              <a:t> denne sliden kan du på forhånd skrive inn navnet på menigheten din, samt innsamlet beløp for 2025. Beløpet kan søkes opp på www.fasteaksjonen.no.)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effectLst/>
              </a:rPr>
              <a:t>Noen har regnet ut hva det gjennomsnittlig koster å bore en brønn og alt som trengs for å drive og vedlikeholde brønnen, og så har de delt den summen på antallet mennesker som henter vann der. Da har de funnet ut at det koster bare 300 kroner per menneske i mange av landene Kirkens Nødhjelp jobber. Altså gir 300 kroner ett menneske tilgang til rent vann – resten av livet!​‌</a:t>
            </a:r>
            <a:endParaRPr lang="nb-NO" sz="1200" kern="1200" dirty="0">
              <a:solidFill>
                <a:schemeClr val="tx1"/>
              </a:solidFill>
              <a:effectLst/>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Verdana" panose="020B0604030504040204" pitchFamily="34" charset="0"/>
                <a:ea typeface="Verdana" panose="020B0604030504040204" pitchFamily="34" charset="0"/>
              </a:rPr>
              <a:t>Tenk det! For prisen av 2 kinobilletter eller 10 halvlitere brus i Norge kan ett menneske få tilgang til rent vann resten av livet!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Verdana" panose="020B0604030504040204" pitchFamily="34" charset="0"/>
                <a:ea typeface="Verdana" panose="020B0604030504040204" pitchFamily="34" charset="0"/>
              </a:rPr>
              <a:t>I fjor samlet konfirmanter og andre i </a:t>
            </a:r>
            <a:r>
              <a:rPr lang="nb-NO" sz="1200" b="1" i="1" kern="1200" dirty="0">
                <a:solidFill>
                  <a:schemeClr val="tx1"/>
                </a:solidFill>
                <a:effectLst/>
                <a:latin typeface="Verdana" panose="020B0604030504040204" pitchFamily="34" charset="0"/>
                <a:ea typeface="Verdana" panose="020B0604030504040204" pitchFamily="34" charset="0"/>
              </a:rPr>
              <a:t>(sett inn navnet på aktuell menighet)</a:t>
            </a:r>
            <a:r>
              <a:rPr lang="nb-NO" sz="1200" kern="1200" dirty="0">
                <a:solidFill>
                  <a:schemeClr val="tx1"/>
                </a:solidFill>
                <a:effectLst/>
                <a:latin typeface="Verdana" panose="020B0604030504040204" pitchFamily="34" charset="0"/>
                <a:ea typeface="Verdana" panose="020B0604030504040204" pitchFamily="34" charset="0"/>
              </a:rPr>
              <a:t> menighet inn </a:t>
            </a:r>
            <a:r>
              <a:rPr lang="nb-NO" sz="1200" kern="1200" dirty="0" err="1">
                <a:solidFill>
                  <a:schemeClr val="tx1"/>
                </a:solidFill>
                <a:effectLst/>
                <a:latin typeface="Verdana" panose="020B0604030504040204" pitchFamily="34" charset="0"/>
                <a:ea typeface="Verdana" panose="020B0604030504040204" pitchFamily="34" charset="0"/>
              </a:rPr>
              <a:t>X</a:t>
            </a:r>
            <a:r>
              <a:rPr lang="nb-NO" sz="1200" kern="1200" dirty="0">
                <a:solidFill>
                  <a:schemeClr val="tx1"/>
                </a:solidFill>
                <a:effectLst/>
                <a:latin typeface="Verdana" panose="020B0604030504040204" pitchFamily="34" charset="0"/>
                <a:ea typeface="Verdana" panose="020B0604030504040204" pitchFamily="34" charset="0"/>
              </a:rPr>
              <a:t> </a:t>
            </a:r>
            <a:r>
              <a:rPr lang="nb-NO" sz="1200" b="1" i="1" kern="1200" dirty="0">
                <a:solidFill>
                  <a:schemeClr val="tx1"/>
                </a:solidFill>
                <a:effectLst/>
                <a:latin typeface="Verdana" panose="020B0604030504040204" pitchFamily="34" charset="0"/>
                <a:ea typeface="Verdana" panose="020B0604030504040204" pitchFamily="34" charset="0"/>
              </a:rPr>
              <a:t>(legg inn aktuelt beløp i sliden)</a:t>
            </a:r>
            <a:r>
              <a:rPr lang="nb-NO" sz="1200" kern="1200" dirty="0">
                <a:solidFill>
                  <a:schemeClr val="tx1"/>
                </a:solidFill>
                <a:effectLst/>
                <a:latin typeface="Verdana" panose="020B0604030504040204" pitchFamily="34" charset="0"/>
                <a:ea typeface="Verdana" panose="020B0604030504040204" pitchFamily="34" charset="0"/>
              </a:rPr>
              <a:t> kroner.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Verdana" panose="020B0604030504040204" pitchFamily="34" charset="0"/>
                <a:ea typeface="Verdana" panose="020B0604030504040204" pitchFamily="34" charset="0"/>
              </a:rPr>
              <a:t>Hvor mange mennesker fikk da rent vann? </a:t>
            </a:r>
            <a:r>
              <a:rPr lang="nb-NO" sz="1200" b="1" i="1" kern="1200" dirty="0">
                <a:solidFill>
                  <a:schemeClr val="tx1"/>
                </a:solidFill>
                <a:effectLst/>
                <a:latin typeface="Verdana" panose="020B0604030504040204" pitchFamily="34" charset="0"/>
                <a:ea typeface="Verdana" panose="020B0604030504040204" pitchFamily="34" charset="0"/>
              </a:rPr>
              <a:t>(Be gjerne konfirmantene regne ut)</a:t>
            </a:r>
            <a:r>
              <a:rPr lang="nb-NO" sz="1200" kern="1200" dirty="0">
                <a:solidFill>
                  <a:schemeClr val="tx1"/>
                </a:solidFill>
                <a:effectLst/>
                <a:latin typeface="Verdana" panose="020B0604030504040204" pitchFamily="34" charset="0"/>
                <a:ea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Verdana" panose="020B0604030504040204" pitchFamily="34" charset="0"/>
                <a:ea typeface="Verdana" panose="020B0604030504040204" pitchFamily="34" charset="0"/>
              </a:rPr>
              <a:t>Tenk det, i fjor bidro altså menigheten til at </a:t>
            </a:r>
            <a:r>
              <a:rPr lang="nb-NO" sz="1200" kern="1200" dirty="0" err="1">
                <a:solidFill>
                  <a:schemeClr val="tx1"/>
                </a:solidFill>
                <a:effectLst/>
                <a:latin typeface="Verdana" panose="020B0604030504040204" pitchFamily="34" charset="0"/>
                <a:ea typeface="Verdana" panose="020B0604030504040204" pitchFamily="34" charset="0"/>
              </a:rPr>
              <a:t>X</a:t>
            </a:r>
            <a:r>
              <a:rPr lang="nb-NO" sz="1200" kern="1200" dirty="0">
                <a:solidFill>
                  <a:schemeClr val="tx1"/>
                </a:solidFill>
                <a:effectLst/>
                <a:latin typeface="Verdana" panose="020B0604030504040204" pitchFamily="34" charset="0"/>
                <a:ea typeface="Verdana" panose="020B0604030504040204" pitchFamily="34" charset="0"/>
              </a:rPr>
              <a:t> antall mennesker fikk varig tilgang til rent vann! </a:t>
            </a:r>
          </a:p>
        </p:txBody>
      </p:sp>
    </p:spTree>
    <p:extLst>
      <p:ext uri="{BB962C8B-B14F-4D97-AF65-F5344CB8AC3E}">
        <p14:creationId xmlns:p14="http://schemas.microsoft.com/office/powerpoint/2010/main" val="2464881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5F046-E2B8-B830-E795-74EC3B23B6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6689D1-1865-9FB6-EC6F-EEA6183D0A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8B9E3-70CB-446D-0DDB-ACB90BCA5A56}"/>
              </a:ext>
            </a:extLst>
          </p:cNvPr>
          <p:cNvSpPr>
            <a:spLocks noGrp="1"/>
          </p:cNvSpPr>
          <p:nvPr>
            <p:ph type="body" idx="1"/>
          </p:nvPr>
        </p:nvSpPr>
        <p:spPr/>
        <p:txBody>
          <a:bodyPr/>
          <a:lstStyle/>
          <a:p>
            <a:pPr>
              <a:lnSpc>
                <a:spcPct val="107000"/>
              </a:lnSpc>
              <a:spcAft>
                <a:spcPts val="800"/>
              </a:spcAft>
              <a:defRPr/>
            </a:pPr>
            <a:r>
              <a:rPr lang="en-GB">
                <a:latin typeface="Verdana" panose="020B0604030504040204" pitchFamily="34" charset="0"/>
                <a:ea typeface="Verdana" panose="020B0604030504040204" pitchFamily="34" charset="0"/>
              </a:rPr>
              <a:t>Svar </a:t>
            </a:r>
            <a:r>
              <a:rPr lang="en-GB" err="1">
                <a:latin typeface="Verdana" panose="020B0604030504040204" pitchFamily="34" charset="0"/>
                <a:ea typeface="Verdana" panose="020B0604030504040204" pitchFamily="34" charset="0"/>
              </a:rPr>
              <a:t>kan</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knyttes</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til</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kampen</a:t>
            </a:r>
            <a:r>
              <a:rPr lang="en-GB">
                <a:latin typeface="Verdana" panose="020B0604030504040204" pitchFamily="34" charset="0"/>
                <a:ea typeface="Verdana" panose="020B0604030504040204" pitchFamily="34" charset="0"/>
              </a:rPr>
              <a:t> for </a:t>
            </a:r>
            <a:r>
              <a:rPr lang="en-GB" err="1">
                <a:latin typeface="Verdana" panose="020B0604030504040204" pitchFamily="34" charset="0"/>
                <a:ea typeface="Verdana" panose="020B0604030504040204" pitchFamily="34" charset="0"/>
              </a:rPr>
              <a:t>rettferdighet</a:t>
            </a:r>
            <a:r>
              <a:rPr lang="en-GB">
                <a:latin typeface="Verdana" panose="020B0604030504040204" pitchFamily="34" charset="0"/>
                <a:ea typeface="Verdana" panose="020B0604030504040204" pitchFamily="34" charset="0"/>
              </a:rPr>
              <a:t>. Det å </a:t>
            </a:r>
            <a:r>
              <a:rPr lang="en-GB" err="1">
                <a:latin typeface="Verdana" panose="020B0604030504040204" pitchFamily="34" charset="0"/>
                <a:ea typeface="Verdana" panose="020B0604030504040204" pitchFamily="34" charset="0"/>
              </a:rPr>
              <a:t>kunne</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gjøre</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nytte</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av</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lokale</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ressurser</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både</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mennesker</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og</a:t>
            </a:r>
            <a:r>
              <a:rPr lang="en-GB">
                <a:latin typeface="Verdana" panose="020B0604030504040204" pitchFamily="34" charset="0"/>
                <a:ea typeface="Verdana" panose="020B0604030504040204" pitchFamily="34" charset="0"/>
              </a:rPr>
              <a:t> ting, </a:t>
            </a:r>
            <a:r>
              <a:rPr lang="en-GB" err="1">
                <a:latin typeface="Verdana" panose="020B0604030504040204" pitchFamily="34" charset="0"/>
                <a:ea typeface="Verdana" panose="020B0604030504040204" pitchFamily="34" charset="0"/>
              </a:rPr>
              <a:t>gjør</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verden</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mer</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rettferdig</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og</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styrker</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og</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myndiggjør</a:t>
            </a:r>
            <a:r>
              <a:rPr lang="en-GB">
                <a:latin typeface="Verdana" panose="020B0604030504040204" pitchFamily="34" charset="0"/>
                <a:ea typeface="Verdana" panose="020B0604030504040204" pitchFamily="34" charset="0"/>
              </a:rPr>
              <a:t> folk.</a:t>
            </a:r>
          </a:p>
          <a:p>
            <a:pPr>
              <a:lnSpc>
                <a:spcPct val="107000"/>
              </a:lnSpc>
              <a:spcAft>
                <a:spcPts val="800"/>
              </a:spcAft>
              <a:defRPr/>
            </a:pPr>
            <a:endParaRPr lang="en-GB">
              <a:latin typeface="Verdana" panose="020B0604030504040204" pitchFamily="34" charset="0"/>
              <a:ea typeface="Verdana" panose="020B0604030504040204" pitchFamily="34" charset="0"/>
            </a:endParaRPr>
          </a:p>
          <a:p>
            <a:pPr>
              <a:lnSpc>
                <a:spcPct val="107000"/>
              </a:lnSpc>
              <a:spcAft>
                <a:spcPts val="800"/>
              </a:spcAft>
              <a:defRPr/>
            </a:pPr>
            <a:r>
              <a:rPr lang="en-GB">
                <a:latin typeface="Verdana" panose="020B0604030504040204" pitchFamily="34" charset="0"/>
                <a:ea typeface="Verdana" panose="020B0604030504040204" pitchFamily="34" charset="0"/>
              </a:rPr>
              <a:t>Andre </a:t>
            </a:r>
            <a:r>
              <a:rPr lang="en-GB" err="1">
                <a:latin typeface="Verdana" panose="020B0604030504040204" pitchFamily="34" charset="0"/>
                <a:ea typeface="Verdana" panose="020B0604030504040204" pitchFamily="34" charset="0"/>
              </a:rPr>
              <a:t>mulige</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svar</a:t>
            </a:r>
            <a:r>
              <a:rPr lang="en-GB">
                <a:latin typeface="Verdana" panose="020B0604030504040204" pitchFamily="34" charset="0"/>
                <a:ea typeface="Verdana" panose="020B0604030504040204" pitchFamily="34" charset="0"/>
              </a:rPr>
              <a:t> å </a:t>
            </a:r>
            <a:r>
              <a:rPr lang="en-GB" err="1">
                <a:latin typeface="Verdana" panose="020B0604030504040204" pitchFamily="34" charset="0"/>
                <a:ea typeface="Verdana" panose="020B0604030504040204" pitchFamily="34" charset="0"/>
              </a:rPr>
              <a:t>lede</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frem</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til</a:t>
            </a:r>
            <a:r>
              <a:rPr lang="en-GB">
                <a:latin typeface="Verdana" panose="020B0604030504040204" pitchFamily="34" charset="0"/>
                <a:ea typeface="Verdana" panose="020B0604030504040204" pitchFamily="34" charset="0"/>
              </a:rPr>
              <a:t>: </a:t>
            </a:r>
          </a:p>
          <a:p>
            <a:pPr>
              <a:lnSpc>
                <a:spcPct val="107000"/>
              </a:lnSpc>
              <a:spcAft>
                <a:spcPts val="800"/>
              </a:spcAft>
              <a:defRPr/>
            </a:pPr>
            <a:endParaRPr lang="en-GB">
              <a:latin typeface="Verdana" panose="020B0604030504040204" pitchFamily="34" charset="0"/>
              <a:ea typeface="Verdana" panose="020B0604030504040204" pitchFamily="34"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Pengene går til </a:t>
            </a:r>
            <a:r>
              <a:rPr lang="nb-NO" sz="1200" b="0" i="1" kern="1200">
                <a:solidFill>
                  <a:schemeClr val="tx1"/>
                </a:solidFill>
                <a:effectLst/>
                <a:latin typeface="Verdana" panose="020B0604030504040204" pitchFamily="34" charset="0"/>
                <a:ea typeface="Verdana" panose="020B0604030504040204" pitchFamily="34" charset="0"/>
              </a:rPr>
              <a:t>lokale butikker, håndverkere og arbeidere</a:t>
            </a:r>
            <a:endParaRPr lang="nb-NO" sz="1200" b="0" i="0" kern="1200">
              <a:solidFill>
                <a:schemeClr val="tx1"/>
              </a:solidFill>
              <a:effectLst/>
              <a:latin typeface="Verdana" panose="020B0604030504040204" pitchFamily="34" charset="0"/>
              <a:ea typeface="Verdana" panose="020B0604030504040204" pitchFamily="34"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Det skaper </a:t>
            </a:r>
            <a:r>
              <a:rPr lang="nb-NO" sz="1200" b="0" i="1" kern="1200">
                <a:solidFill>
                  <a:schemeClr val="tx1"/>
                </a:solidFill>
                <a:effectLst/>
                <a:latin typeface="Verdana" panose="020B0604030504040204" pitchFamily="34" charset="0"/>
                <a:ea typeface="Verdana" panose="020B0604030504040204" pitchFamily="34" charset="0"/>
              </a:rPr>
              <a:t>jobber og inntekter</a:t>
            </a:r>
            <a:r>
              <a:rPr lang="nb-NO" sz="1200" b="0" i="0" kern="1200">
                <a:solidFill>
                  <a:schemeClr val="tx1"/>
                </a:solidFill>
                <a:effectLst/>
                <a:latin typeface="Verdana" panose="020B0604030504040204" pitchFamily="34" charset="0"/>
                <a:ea typeface="Verdana" panose="020B0604030504040204" pitchFamily="34" charset="0"/>
              </a:rPr>
              <a:t> i lokalsamfunnet</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Lokale varer er </a:t>
            </a:r>
            <a:r>
              <a:rPr lang="nb-NO" sz="1200" b="0" i="1" kern="1200">
                <a:solidFill>
                  <a:schemeClr val="tx1"/>
                </a:solidFill>
                <a:effectLst/>
                <a:latin typeface="Verdana" panose="020B0604030504040204" pitchFamily="34" charset="0"/>
                <a:ea typeface="Verdana" panose="020B0604030504040204" pitchFamily="34" charset="0"/>
              </a:rPr>
              <a:t>billigere og mer tilgjengelige</a:t>
            </a:r>
            <a:endParaRPr lang="nb-NO" sz="1200" b="0" i="0" kern="1200">
              <a:solidFill>
                <a:schemeClr val="tx1"/>
              </a:solidFill>
              <a:effectLst/>
              <a:latin typeface="Verdana" panose="020B0604030504040204" pitchFamily="34" charset="0"/>
              <a:ea typeface="Verdana" panose="020B0604030504040204" pitchFamily="34"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Det er </a:t>
            </a:r>
            <a:r>
              <a:rPr lang="nb-NO" sz="1200" b="0" i="1" kern="1200">
                <a:solidFill>
                  <a:schemeClr val="tx1"/>
                </a:solidFill>
                <a:effectLst/>
                <a:latin typeface="Verdana" panose="020B0604030504040204" pitchFamily="34" charset="0"/>
                <a:ea typeface="Verdana" panose="020B0604030504040204" pitchFamily="34" charset="0"/>
              </a:rPr>
              <a:t>raskere</a:t>
            </a:r>
            <a:r>
              <a:rPr lang="nb-NO" sz="1200" b="0" i="0" kern="1200">
                <a:solidFill>
                  <a:schemeClr val="tx1"/>
                </a:solidFill>
                <a:effectLst/>
                <a:latin typeface="Verdana" panose="020B0604030504040204" pitchFamily="34" charset="0"/>
                <a:ea typeface="Verdana" panose="020B0604030504040204" pitchFamily="34" charset="0"/>
              </a:rPr>
              <a:t> og mindre sårbart</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Folk får </a:t>
            </a:r>
            <a:r>
              <a:rPr lang="nb-NO" sz="1200" b="0" i="1" kern="1200">
                <a:solidFill>
                  <a:schemeClr val="tx1"/>
                </a:solidFill>
                <a:effectLst/>
                <a:latin typeface="Verdana" panose="020B0604030504040204" pitchFamily="34" charset="0"/>
                <a:ea typeface="Verdana" panose="020B0604030504040204" pitchFamily="34" charset="0"/>
              </a:rPr>
              <a:t>muligheter</a:t>
            </a:r>
            <a:r>
              <a:rPr lang="nb-NO" sz="1200" b="0" i="0" kern="1200">
                <a:solidFill>
                  <a:schemeClr val="tx1"/>
                </a:solidFill>
                <a:effectLst/>
                <a:latin typeface="Verdana" panose="020B0604030504040204" pitchFamily="34" charset="0"/>
                <a:ea typeface="Verdana" panose="020B0604030504040204" pitchFamily="34" charset="0"/>
              </a:rPr>
              <a:t> i stedet for å bli avhengige av ting og hjelp fra utsiden</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Løsningene passer </a:t>
            </a:r>
            <a:r>
              <a:rPr lang="nb-NO" sz="1200" b="0" i="1" kern="1200">
                <a:solidFill>
                  <a:schemeClr val="tx1"/>
                </a:solidFill>
                <a:effectLst/>
                <a:latin typeface="Verdana" panose="020B0604030504040204" pitchFamily="34" charset="0"/>
                <a:ea typeface="Verdana" panose="020B0604030504040204" pitchFamily="34" charset="0"/>
              </a:rPr>
              <a:t>bedre</a:t>
            </a:r>
            <a:r>
              <a:rPr lang="nb-NO" sz="1200" b="0" i="0" kern="1200">
                <a:solidFill>
                  <a:schemeClr val="tx1"/>
                </a:solidFill>
                <a:effectLst/>
                <a:latin typeface="Verdana" panose="020B0604030504040204" pitchFamily="34" charset="0"/>
                <a:ea typeface="Verdana" panose="020B0604030504040204" pitchFamily="34" charset="0"/>
              </a:rPr>
              <a:t> til kulturen og behovene</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Mindre transport → mindre klimautslipp</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Mer penger går til </a:t>
            </a:r>
            <a:r>
              <a:rPr lang="nb-NO" sz="1200" b="0" i="1" kern="1200">
                <a:solidFill>
                  <a:schemeClr val="tx1"/>
                </a:solidFill>
                <a:effectLst/>
                <a:latin typeface="Verdana" panose="020B0604030504040204" pitchFamily="34" charset="0"/>
                <a:ea typeface="Verdana" panose="020B0604030504040204" pitchFamily="34" charset="0"/>
              </a:rPr>
              <a:t>selve hjelpen </a:t>
            </a:r>
            <a:r>
              <a:rPr lang="nb-NO" sz="1200" b="0" i="0" kern="1200">
                <a:solidFill>
                  <a:schemeClr val="tx1"/>
                </a:solidFill>
                <a:effectLst/>
                <a:latin typeface="Verdana" panose="020B0604030504040204" pitchFamily="34" charset="0"/>
                <a:ea typeface="Verdana" panose="020B0604030504040204" pitchFamily="34" charset="0"/>
              </a:rPr>
              <a:t>og å </a:t>
            </a:r>
            <a:r>
              <a:rPr lang="nb-NO" sz="1200" b="0" i="1" kern="1200">
                <a:solidFill>
                  <a:schemeClr val="tx1"/>
                </a:solidFill>
                <a:effectLst/>
                <a:latin typeface="Verdana" panose="020B0604030504040204" pitchFamily="34" charset="0"/>
                <a:ea typeface="Verdana" panose="020B0604030504040204" pitchFamily="34" charset="0"/>
              </a:rPr>
              <a:t>skape muligheter</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Mer effektiv bruk av midlene, og styrker lokalt næringsliv</a:t>
            </a:r>
          </a:p>
        </p:txBody>
      </p:sp>
      <p:sp>
        <p:nvSpPr>
          <p:cNvPr id="4" name="Slide Number Placeholder 3">
            <a:extLst>
              <a:ext uri="{FF2B5EF4-FFF2-40B4-BE49-F238E27FC236}">
                <a16:creationId xmlns:a16="http://schemas.microsoft.com/office/drawing/2014/main" id="{0725E598-6DF9-329B-60B6-B7490C7B4E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596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378AE-D20C-0978-35D5-34FA3F51D6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F2E4BC-0A91-E25F-E63A-4F467B61CF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45938F-2955-DDCC-EEAA-1C0FB3F42512}"/>
              </a:ext>
            </a:extLst>
          </p:cNvPr>
          <p:cNvSpPr>
            <a:spLocks noGrp="1"/>
          </p:cNvSpPr>
          <p:nvPr>
            <p:ph type="body" idx="1"/>
          </p:nvPr>
        </p:nvSpPr>
        <p:spPr/>
        <p:txBody>
          <a:bodyPr/>
          <a:lstStyle/>
          <a:p>
            <a:pPr marL="0" algn="l" defTabSz="914400" rtl="0" eaLnBrk="1" fontAlgn="t" latinLnBrk="0" hangingPunct="1">
              <a:lnSpc>
                <a:spcPct val="107000"/>
              </a:lnSpc>
              <a:spcAft>
                <a:spcPts val="800"/>
              </a:spcAft>
              <a:defRPr/>
            </a:pPr>
            <a:r>
              <a:rPr lang="en-GB" sz="1200" b="0" i="0" kern="1200" dirty="0">
                <a:solidFill>
                  <a:schemeClr val="tx1"/>
                </a:solidFill>
                <a:effectLst/>
                <a:latin typeface="Verdana" panose="020B0604030504040204" pitchFamily="34" charset="0"/>
                <a:ea typeface="Verdana" panose="020B0604030504040204" pitchFamily="34" charset="0"/>
                <a:cs typeface="+mn-cs"/>
              </a:rPr>
              <a:t>VALGFRI</a:t>
            </a:r>
            <a:br>
              <a:rPr lang="en-GB" sz="1200" b="0" i="0" kern="1200" dirty="0">
                <a:solidFill>
                  <a:schemeClr val="tx1"/>
                </a:solidFill>
                <a:effectLst/>
                <a:latin typeface="Verdana" panose="020B0604030504040204" pitchFamily="34" charset="0"/>
                <a:ea typeface="Verdana" panose="020B0604030504040204" pitchFamily="34" charset="0"/>
                <a:cs typeface="+mn-cs"/>
              </a:rPr>
            </a:br>
            <a:br>
              <a:rPr lang="en-GB" sz="1200" b="0" i="0" kern="1200" dirty="0">
                <a:solidFill>
                  <a:schemeClr val="tx1"/>
                </a:solidFill>
                <a:effectLst/>
                <a:latin typeface="Verdana" panose="020B0604030504040204" pitchFamily="34" charset="0"/>
                <a:ea typeface="Verdana" panose="020B0604030504040204" pitchFamily="34" charset="0"/>
                <a:cs typeface="+mn-cs"/>
              </a:rPr>
            </a:br>
            <a:r>
              <a:rPr lang="en-GB" sz="1200" b="0" i="0" kern="1200" dirty="0">
                <a:solidFill>
                  <a:schemeClr val="tx1"/>
                </a:solidFill>
                <a:effectLst/>
                <a:latin typeface="Verdana" panose="020B0604030504040204" pitchFamily="34" charset="0"/>
                <a:ea typeface="Verdana" panose="020B0604030504040204" pitchFamily="34" charset="0"/>
                <a:cs typeface="+mn-cs"/>
              </a:rPr>
              <a:t>Dette er de </a:t>
            </a:r>
            <a:r>
              <a:rPr lang="en-GB" sz="1200" b="0" i="0" kern="1200" dirty="0" err="1">
                <a:solidFill>
                  <a:schemeClr val="tx1"/>
                </a:solidFill>
                <a:effectLst/>
                <a:latin typeface="Verdana" panose="020B0604030504040204" pitchFamily="34" charset="0"/>
                <a:ea typeface="Verdana" panose="020B0604030504040204" pitchFamily="34" charset="0"/>
                <a:cs typeface="+mn-cs"/>
              </a:rPr>
              <a:t>seks</a:t>
            </a:r>
            <a:r>
              <a:rPr lang="en-GB" sz="1200" b="0" i="0" kern="1200" dirty="0">
                <a:solidFill>
                  <a:schemeClr val="tx1"/>
                </a:solidFill>
                <a:effectLst/>
                <a:latin typeface="Verdana" panose="020B0604030504040204" pitchFamily="34" charset="0"/>
                <a:ea typeface="Verdana" panose="020B0604030504040204" pitchFamily="34" charset="0"/>
                <a:cs typeface="+mn-cs"/>
              </a:rPr>
              <a:t> </a:t>
            </a:r>
            <a:r>
              <a:rPr lang="en-GB" sz="1200" b="0" i="0" kern="1200" dirty="0" err="1">
                <a:solidFill>
                  <a:schemeClr val="tx1"/>
                </a:solidFill>
                <a:effectLst/>
                <a:latin typeface="Verdana" panose="020B0604030504040204" pitchFamily="34" charset="0"/>
                <a:ea typeface="Verdana" panose="020B0604030504040204" pitchFamily="34" charset="0"/>
                <a:cs typeface="+mn-cs"/>
              </a:rPr>
              <a:t>tematiske</a:t>
            </a:r>
            <a:r>
              <a:rPr lang="en-GB" sz="1200" b="0" i="0" kern="1200" dirty="0">
                <a:solidFill>
                  <a:schemeClr val="tx1"/>
                </a:solidFill>
                <a:effectLst/>
                <a:latin typeface="Verdana" panose="020B0604030504040204" pitchFamily="34" charset="0"/>
                <a:ea typeface="Verdana" panose="020B0604030504040204" pitchFamily="34" charset="0"/>
                <a:cs typeface="+mn-cs"/>
              </a:rPr>
              <a:t> </a:t>
            </a:r>
            <a:r>
              <a:rPr lang="en-GB" sz="1200" b="0" i="0" kern="1200" dirty="0" err="1">
                <a:solidFill>
                  <a:schemeClr val="tx1"/>
                </a:solidFill>
                <a:effectLst/>
                <a:latin typeface="Verdana" panose="020B0604030504040204" pitchFamily="34" charset="0"/>
                <a:ea typeface="Verdana" panose="020B0604030504040204" pitchFamily="34" charset="0"/>
                <a:cs typeface="+mn-cs"/>
              </a:rPr>
              <a:t>områdene</a:t>
            </a:r>
            <a:r>
              <a:rPr lang="en-GB" sz="1200" b="0" i="0" kern="1200" dirty="0">
                <a:solidFill>
                  <a:schemeClr val="tx1"/>
                </a:solidFill>
                <a:effectLst/>
                <a:latin typeface="Verdana" panose="020B0604030504040204" pitchFamily="34" charset="0"/>
                <a:ea typeface="Verdana" panose="020B0604030504040204" pitchFamily="34" charset="0"/>
                <a:cs typeface="+mn-cs"/>
              </a:rPr>
              <a:t> Kirkens Nødhjelp jobber med — </a:t>
            </a:r>
            <a:r>
              <a:rPr lang="en-GB" sz="1200" b="0" i="0" kern="1200" dirty="0" err="1">
                <a:solidFill>
                  <a:schemeClr val="tx1"/>
                </a:solidFill>
                <a:effectLst/>
                <a:latin typeface="Verdana" panose="020B0604030504040204" pitchFamily="34" charset="0"/>
                <a:ea typeface="Verdana" panose="020B0604030504040204" pitchFamily="34" charset="0"/>
                <a:cs typeface="+mn-cs"/>
              </a:rPr>
              <a:t>både</a:t>
            </a:r>
            <a:r>
              <a:rPr lang="en-GB" sz="1200" b="0" i="0" kern="1200" dirty="0">
                <a:solidFill>
                  <a:schemeClr val="tx1"/>
                </a:solidFill>
                <a:effectLst/>
                <a:latin typeface="Verdana" panose="020B0604030504040204" pitchFamily="34" charset="0"/>
                <a:ea typeface="Verdana" panose="020B0604030504040204" pitchFamily="34" charset="0"/>
                <a:cs typeface="+mn-cs"/>
              </a:rPr>
              <a:t> </a:t>
            </a:r>
            <a:r>
              <a:rPr lang="en-GB" sz="1200" b="0" i="0" kern="1200" dirty="0" err="1">
                <a:solidFill>
                  <a:schemeClr val="tx1"/>
                </a:solidFill>
                <a:effectLst/>
                <a:latin typeface="Verdana" panose="020B0604030504040204" pitchFamily="34" charset="0"/>
                <a:ea typeface="Verdana" panose="020B0604030504040204" pitchFamily="34" charset="0"/>
                <a:cs typeface="+mn-cs"/>
              </a:rPr>
              <a:t>på</a:t>
            </a:r>
            <a:r>
              <a:rPr lang="en-GB" sz="1200" b="0" i="0" kern="1200" dirty="0">
                <a:solidFill>
                  <a:schemeClr val="tx1"/>
                </a:solidFill>
                <a:effectLst/>
                <a:latin typeface="Verdana" panose="020B0604030504040204" pitchFamily="34" charset="0"/>
                <a:ea typeface="Verdana" panose="020B0604030504040204" pitchFamily="34" charset="0"/>
                <a:cs typeface="+mn-cs"/>
              </a:rPr>
              <a:t> </a:t>
            </a:r>
            <a:r>
              <a:rPr lang="en-GB" sz="1200" b="0" i="0" kern="1200" dirty="0" err="1">
                <a:solidFill>
                  <a:schemeClr val="tx1"/>
                </a:solidFill>
                <a:effectLst/>
                <a:latin typeface="Verdana" panose="020B0604030504040204" pitchFamily="34" charset="0"/>
                <a:ea typeface="Verdana" panose="020B0604030504040204" pitchFamily="34" charset="0"/>
                <a:cs typeface="+mn-cs"/>
              </a:rPr>
              <a:t>kort</a:t>
            </a:r>
            <a:r>
              <a:rPr lang="en-GB" sz="1200" b="0" i="0" kern="1200" dirty="0">
                <a:solidFill>
                  <a:schemeClr val="tx1"/>
                </a:solidFill>
                <a:effectLst/>
                <a:latin typeface="Verdana" panose="020B0604030504040204" pitchFamily="34" charset="0"/>
                <a:ea typeface="Verdana" panose="020B0604030504040204" pitchFamily="34" charset="0"/>
                <a:cs typeface="+mn-cs"/>
              </a:rPr>
              <a:t> </a:t>
            </a:r>
            <a:r>
              <a:rPr lang="en-GB" sz="1200" b="0" i="0" kern="1200" dirty="0" err="1">
                <a:solidFill>
                  <a:schemeClr val="tx1"/>
                </a:solidFill>
                <a:effectLst/>
                <a:latin typeface="Verdana" panose="020B0604030504040204" pitchFamily="34" charset="0"/>
                <a:ea typeface="Verdana" panose="020B0604030504040204" pitchFamily="34" charset="0"/>
                <a:cs typeface="+mn-cs"/>
              </a:rPr>
              <a:t>og</a:t>
            </a:r>
            <a:r>
              <a:rPr lang="en-GB" sz="1200" b="0" i="0" kern="1200" dirty="0">
                <a:solidFill>
                  <a:schemeClr val="tx1"/>
                </a:solidFill>
                <a:effectLst/>
                <a:latin typeface="Verdana" panose="020B0604030504040204" pitchFamily="34" charset="0"/>
                <a:ea typeface="Verdana" panose="020B0604030504040204" pitchFamily="34" charset="0"/>
                <a:cs typeface="+mn-cs"/>
              </a:rPr>
              <a:t> lang </a:t>
            </a:r>
            <a:r>
              <a:rPr lang="en-GB" sz="1200" b="0" i="0" kern="1200" dirty="0" err="1">
                <a:solidFill>
                  <a:schemeClr val="tx1"/>
                </a:solidFill>
                <a:effectLst/>
                <a:latin typeface="Verdana" panose="020B0604030504040204" pitchFamily="34" charset="0"/>
                <a:ea typeface="Verdana" panose="020B0604030504040204" pitchFamily="34" charset="0"/>
                <a:cs typeface="+mn-cs"/>
              </a:rPr>
              <a:t>sikt</a:t>
            </a:r>
            <a:r>
              <a:rPr lang="en-GB" sz="1200" b="0" i="0" kern="1200" dirty="0">
                <a:solidFill>
                  <a:schemeClr val="tx1"/>
                </a:solidFill>
                <a:effectLst/>
                <a:latin typeface="Verdana" panose="020B0604030504040204" pitchFamily="34" charset="0"/>
                <a:ea typeface="Verdana" panose="020B0604030504040204" pitchFamily="34" charset="0"/>
                <a:cs typeface="+mn-cs"/>
              </a:rPr>
              <a:t>. Her er </a:t>
            </a:r>
            <a:r>
              <a:rPr lang="en-GB" sz="1200" b="0" i="0" kern="1200" dirty="0" err="1">
                <a:solidFill>
                  <a:schemeClr val="tx1"/>
                </a:solidFill>
                <a:effectLst/>
                <a:latin typeface="Verdana" panose="020B0604030504040204" pitchFamily="34" charset="0"/>
                <a:ea typeface="Verdana" panose="020B0604030504040204" pitchFamily="34" charset="0"/>
                <a:cs typeface="+mn-cs"/>
              </a:rPr>
              <a:t>noen</a:t>
            </a:r>
            <a:r>
              <a:rPr lang="en-GB" sz="1200" b="0" i="0" kern="1200" dirty="0">
                <a:solidFill>
                  <a:schemeClr val="tx1"/>
                </a:solidFill>
                <a:effectLst/>
                <a:latin typeface="Verdana" panose="020B0604030504040204" pitchFamily="34" charset="0"/>
                <a:ea typeface="Verdana" panose="020B0604030504040204" pitchFamily="34" charset="0"/>
                <a:cs typeface="+mn-cs"/>
              </a:rPr>
              <a:t> </a:t>
            </a:r>
            <a:r>
              <a:rPr lang="en-GB" sz="1200" b="0" i="0" kern="1200" dirty="0" err="1">
                <a:solidFill>
                  <a:schemeClr val="tx1"/>
                </a:solidFill>
                <a:effectLst/>
                <a:latin typeface="Verdana" panose="020B0604030504040204" pitchFamily="34" charset="0"/>
                <a:ea typeface="Verdana" panose="020B0604030504040204" pitchFamily="34" charset="0"/>
                <a:cs typeface="+mn-cs"/>
              </a:rPr>
              <a:t>eksempler</a:t>
            </a:r>
            <a:r>
              <a:rPr lang="en-GB" sz="1200" b="0" i="0" kern="1200" dirty="0">
                <a:solidFill>
                  <a:schemeClr val="tx1"/>
                </a:solidFill>
                <a:effectLst/>
                <a:latin typeface="Verdana" panose="020B0604030504040204" pitchFamily="34" charset="0"/>
                <a:ea typeface="Verdana" panose="020B0604030504040204" pitchFamily="34" charset="0"/>
                <a:cs typeface="+mn-cs"/>
              </a:rPr>
              <a:t> </a:t>
            </a:r>
            <a:r>
              <a:rPr lang="en-GB" sz="1200" b="0" i="0" kern="1200" dirty="0" err="1">
                <a:solidFill>
                  <a:schemeClr val="tx1"/>
                </a:solidFill>
                <a:effectLst/>
                <a:latin typeface="Verdana" panose="020B0604030504040204" pitchFamily="34" charset="0"/>
                <a:ea typeface="Verdana" panose="020B0604030504040204" pitchFamily="34" charset="0"/>
                <a:cs typeface="+mn-cs"/>
              </a:rPr>
              <a:t>på</a:t>
            </a:r>
            <a:r>
              <a:rPr lang="en-GB" sz="1200" b="0" i="0" kern="1200" dirty="0">
                <a:solidFill>
                  <a:schemeClr val="tx1"/>
                </a:solidFill>
                <a:effectLst/>
                <a:latin typeface="Verdana" panose="020B0604030504040204" pitchFamily="34" charset="0"/>
                <a:ea typeface="Verdana" panose="020B0604030504040204" pitchFamily="34" charset="0"/>
                <a:cs typeface="+mn-cs"/>
              </a:rPr>
              <a:t> </a:t>
            </a:r>
            <a:r>
              <a:rPr lang="en-GB" sz="1200" b="0" i="0" kern="1200" dirty="0" err="1">
                <a:solidFill>
                  <a:schemeClr val="tx1"/>
                </a:solidFill>
                <a:effectLst/>
                <a:latin typeface="Verdana" panose="020B0604030504040204" pitchFamily="34" charset="0"/>
                <a:ea typeface="Verdana" panose="020B0604030504040204" pitchFamily="34" charset="0"/>
                <a:cs typeface="+mn-cs"/>
              </a:rPr>
              <a:t>hvordan</a:t>
            </a:r>
            <a:r>
              <a:rPr lang="en-GB" sz="1200" b="0" i="0" kern="1200" dirty="0">
                <a:solidFill>
                  <a:schemeClr val="tx1"/>
                </a:solidFill>
                <a:effectLst/>
                <a:latin typeface="Verdana" panose="020B0604030504040204" pitchFamily="34" charset="0"/>
                <a:ea typeface="Verdana" panose="020B0604030504040204" pitchFamily="34" charset="0"/>
                <a:cs typeface="+mn-cs"/>
              </a:rPr>
              <a:t> KN jobber med </a:t>
            </a:r>
            <a:r>
              <a:rPr lang="en-GB" sz="1200" b="0" i="0" kern="1200" dirty="0" err="1">
                <a:solidFill>
                  <a:schemeClr val="tx1"/>
                </a:solidFill>
                <a:effectLst/>
                <a:latin typeface="Verdana" panose="020B0604030504040204" pitchFamily="34" charset="0"/>
                <a:ea typeface="Verdana" panose="020B0604030504040204" pitchFamily="34" charset="0"/>
                <a:cs typeface="+mn-cs"/>
              </a:rPr>
              <a:t>disse</a:t>
            </a:r>
            <a:r>
              <a:rPr lang="en-GB" sz="1200" b="0" i="0" kern="1200" dirty="0">
                <a:solidFill>
                  <a:schemeClr val="tx1"/>
                </a:solidFill>
                <a:effectLst/>
                <a:latin typeface="Verdana" panose="020B0604030504040204" pitchFamily="34" charset="0"/>
                <a:ea typeface="Verdana" panose="020B0604030504040204" pitchFamily="34" charset="0"/>
                <a:cs typeface="+mn-cs"/>
              </a:rPr>
              <a:t> </a:t>
            </a:r>
            <a:r>
              <a:rPr lang="en-GB" sz="1200" b="0" i="0" kern="1200" dirty="0" err="1">
                <a:solidFill>
                  <a:schemeClr val="tx1"/>
                </a:solidFill>
                <a:effectLst/>
                <a:latin typeface="Verdana" panose="020B0604030504040204" pitchFamily="34" charset="0"/>
                <a:ea typeface="Verdana" panose="020B0604030504040204" pitchFamily="34" charset="0"/>
                <a:cs typeface="+mn-cs"/>
              </a:rPr>
              <a:t>temaene</a:t>
            </a:r>
            <a:r>
              <a:rPr lang="en-GB" sz="1200" b="0" i="0" kern="1200" dirty="0">
                <a:solidFill>
                  <a:schemeClr val="tx1"/>
                </a:solidFill>
                <a:effectLst/>
                <a:latin typeface="Verdana" panose="020B0604030504040204" pitchFamily="34" charset="0"/>
                <a:ea typeface="Verdana" panose="020B0604030504040204" pitchFamily="34" charset="0"/>
                <a:cs typeface="+mn-cs"/>
              </a:rPr>
              <a:t>:</a:t>
            </a:r>
          </a:p>
          <a:p>
            <a:pPr>
              <a:lnSpc>
                <a:spcPct val="107000"/>
              </a:lnSpc>
              <a:spcAft>
                <a:spcPts val="800"/>
              </a:spcAft>
              <a:defRPr/>
            </a:pPr>
            <a:endParaRPr lang="en-GB" b="0" dirty="0">
              <a:latin typeface="Verdana" panose="020B0604030504040204" pitchFamily="34" charset="0"/>
              <a:ea typeface="Verdana" panose="020B0604030504040204" pitchFamily="34" charset="0"/>
            </a:endParaRPr>
          </a:p>
          <a:p>
            <a:pPr fontAlgn="t"/>
            <a:r>
              <a:rPr lang="nb-NO" sz="1200" b="0" i="0" kern="1200" dirty="0">
                <a:solidFill>
                  <a:schemeClr val="tx1"/>
                </a:solidFill>
                <a:effectLst/>
                <a:latin typeface="Verdana" panose="020B0604030504040204" pitchFamily="34" charset="0"/>
                <a:ea typeface="Verdana" panose="020B0604030504040204" pitchFamily="34" charset="0"/>
                <a:cs typeface="+mn-cs"/>
              </a:rPr>
              <a:t>1. Fredsbygging</a:t>
            </a:r>
          </a:p>
          <a:p>
            <a:pPr fontAlgn="t"/>
            <a:r>
              <a:rPr lang="nb-NO" sz="1200" b="0" i="0" kern="1200" dirty="0">
                <a:solidFill>
                  <a:schemeClr val="tx1"/>
                </a:solidFill>
                <a:effectLst/>
                <a:latin typeface="Verdana" panose="020B0604030504040204" pitchFamily="34" charset="0"/>
                <a:ea typeface="Verdana" panose="020B0604030504040204" pitchFamily="34" charset="0"/>
                <a:cs typeface="+mn-cs"/>
              </a:rPr>
              <a:t>Kirkens Nødhjelp trener lokale ledere i konfliktløsning og dialog, og støtter grupper som hindrer hevn, bygger tillit og skaper trygge fellesskap.</a:t>
            </a:r>
            <a:br>
              <a:rPr lang="nb-NO" sz="1200" b="0" i="0" kern="1200" dirty="0">
                <a:solidFill>
                  <a:schemeClr val="tx1"/>
                </a:solidFill>
                <a:effectLst/>
                <a:latin typeface="Verdana" panose="020B0604030504040204" pitchFamily="34" charset="0"/>
                <a:ea typeface="Verdana" panose="020B0604030504040204" pitchFamily="34" charset="0"/>
                <a:cs typeface="+mn-cs"/>
              </a:rPr>
            </a:br>
            <a:endParaRPr lang="nb-NO" sz="1200" b="0" i="0" kern="1200" dirty="0">
              <a:solidFill>
                <a:schemeClr val="tx1"/>
              </a:solidFill>
              <a:effectLst/>
              <a:latin typeface="Verdana" panose="020B0604030504040204" pitchFamily="34" charset="0"/>
              <a:ea typeface="Verdana" panose="020B0604030504040204" pitchFamily="34" charset="0"/>
              <a:cs typeface="+mn-cs"/>
            </a:endParaRPr>
          </a:p>
          <a:p>
            <a:pPr fontAlgn="t"/>
            <a:r>
              <a:rPr lang="nb-NO" sz="1200" b="0" i="0" kern="1200" dirty="0">
                <a:solidFill>
                  <a:schemeClr val="tx1"/>
                </a:solidFill>
                <a:effectLst/>
                <a:latin typeface="Verdana" panose="020B0604030504040204" pitchFamily="34" charset="0"/>
                <a:ea typeface="Verdana" panose="020B0604030504040204" pitchFamily="34" charset="0"/>
                <a:cs typeface="+mn-cs"/>
              </a:rPr>
              <a:t>2. Kjønnsbasert vold</a:t>
            </a:r>
          </a:p>
          <a:p>
            <a:pPr fontAlgn="t"/>
            <a:r>
              <a:rPr lang="nb-NO" sz="1200" b="0" i="0" kern="1200" dirty="0">
                <a:solidFill>
                  <a:schemeClr val="tx1"/>
                </a:solidFill>
                <a:effectLst/>
                <a:latin typeface="Verdana" panose="020B0604030504040204" pitchFamily="34" charset="0"/>
                <a:ea typeface="Verdana" panose="020B0604030504040204" pitchFamily="34" charset="0"/>
                <a:cs typeface="+mn-cs"/>
              </a:rPr>
              <a:t>KN gir undervisning og trygge møteplasser, utdanner ressurspersoner, og samarbeider med skoler og trosledere for å forebygge vold og gi overlevende støtte og hjelp.</a:t>
            </a:r>
            <a:br>
              <a:rPr lang="nb-NO" sz="1200" b="0" i="0" kern="1200" dirty="0">
                <a:solidFill>
                  <a:schemeClr val="tx1"/>
                </a:solidFill>
                <a:effectLst/>
                <a:latin typeface="Verdana" panose="020B0604030504040204" pitchFamily="34" charset="0"/>
                <a:ea typeface="Verdana" panose="020B0604030504040204" pitchFamily="34" charset="0"/>
                <a:cs typeface="+mn-cs"/>
              </a:rPr>
            </a:br>
            <a:endParaRPr lang="nb-NO" sz="1200" b="0" i="0" kern="1200" dirty="0">
              <a:solidFill>
                <a:schemeClr val="tx1"/>
              </a:solidFill>
              <a:effectLst/>
              <a:latin typeface="Verdana" panose="020B0604030504040204" pitchFamily="34" charset="0"/>
              <a:ea typeface="Verdana" panose="020B0604030504040204" pitchFamily="34" charset="0"/>
              <a:cs typeface="+mn-cs"/>
            </a:endParaRPr>
          </a:p>
          <a:p>
            <a:pPr fontAlgn="t"/>
            <a:r>
              <a:rPr lang="nb-NO" sz="1200" b="0" i="0" kern="1200" dirty="0">
                <a:solidFill>
                  <a:schemeClr val="tx1"/>
                </a:solidFill>
                <a:effectLst/>
                <a:latin typeface="Verdana" panose="020B0604030504040204" pitchFamily="34" charset="0"/>
                <a:ea typeface="Verdana" panose="020B0604030504040204" pitchFamily="34" charset="0"/>
                <a:cs typeface="+mn-cs"/>
              </a:rPr>
              <a:t>3. Klima og miljø‑forvaltning</a:t>
            </a:r>
          </a:p>
          <a:p>
            <a:pPr fontAlgn="t"/>
            <a:r>
              <a:rPr lang="nb-NO" sz="1200" b="0" i="0" kern="1200" dirty="0">
                <a:solidFill>
                  <a:schemeClr val="tx1"/>
                </a:solidFill>
                <a:effectLst/>
                <a:latin typeface="Verdana" panose="020B0604030504040204" pitchFamily="34" charset="0"/>
                <a:ea typeface="Verdana" panose="020B0604030504040204" pitchFamily="34" charset="0"/>
                <a:cs typeface="+mn-cs"/>
              </a:rPr>
              <a:t>KN hjelper lokalsamfunn med klimasmart landbruk, vannforvaltning og klimatilpasning slik at familier kan stå imot tørke, flom og endrede værmønstre.</a:t>
            </a:r>
          </a:p>
          <a:p>
            <a:pPr fontAlgn="t"/>
            <a:endParaRPr lang="nb-NO" sz="1200" b="0" i="0" kern="1200" dirty="0">
              <a:solidFill>
                <a:schemeClr val="tx1"/>
              </a:solidFill>
              <a:effectLst/>
              <a:latin typeface="Verdana" panose="020B0604030504040204" pitchFamily="34" charset="0"/>
              <a:ea typeface="Verdana" panose="020B0604030504040204" pitchFamily="34" charset="0"/>
              <a:cs typeface="+mn-cs"/>
            </a:endParaRPr>
          </a:p>
          <a:p>
            <a:pPr fontAlgn="t"/>
            <a:r>
              <a:rPr lang="nb-NO" sz="1200" b="0" i="0" kern="1200" dirty="0">
                <a:solidFill>
                  <a:schemeClr val="tx1"/>
                </a:solidFill>
                <a:effectLst/>
                <a:latin typeface="Verdana" panose="020B0604030504040204" pitchFamily="34" charset="0"/>
                <a:ea typeface="Verdana" panose="020B0604030504040204" pitchFamily="34" charset="0"/>
                <a:cs typeface="+mn-cs"/>
              </a:rPr>
              <a:t>4. Ulikhet</a:t>
            </a:r>
          </a:p>
          <a:p>
            <a:pPr fontAlgn="t"/>
            <a:r>
              <a:rPr lang="nb-NO" sz="1200" b="0" i="0" kern="1200" dirty="0">
                <a:solidFill>
                  <a:schemeClr val="tx1"/>
                </a:solidFill>
                <a:effectLst/>
                <a:latin typeface="Verdana" panose="020B0604030504040204" pitchFamily="34" charset="0"/>
                <a:ea typeface="Verdana" panose="020B0604030504040204" pitchFamily="34" charset="0"/>
                <a:cs typeface="+mn-cs"/>
              </a:rPr>
              <a:t>KN jobber med partnere for å styrke sivilsamfunnet, gi folk kunnskap om rettighetene sine og holde myndigheter ansvarlige for rettferdig fordeling og tjenester.</a:t>
            </a:r>
            <a:br>
              <a:rPr lang="nb-NO" sz="1200" b="0" i="0" kern="1200" dirty="0">
                <a:solidFill>
                  <a:schemeClr val="tx1"/>
                </a:solidFill>
                <a:effectLst/>
                <a:latin typeface="Verdana" panose="020B0604030504040204" pitchFamily="34" charset="0"/>
                <a:ea typeface="Verdana" panose="020B0604030504040204" pitchFamily="34" charset="0"/>
                <a:cs typeface="+mn-cs"/>
              </a:rPr>
            </a:br>
            <a:endParaRPr lang="nb-NO" sz="1200" b="0" i="0" kern="1200" dirty="0">
              <a:solidFill>
                <a:schemeClr val="tx1"/>
              </a:solidFill>
              <a:effectLst/>
              <a:latin typeface="Verdana" panose="020B0604030504040204" pitchFamily="34" charset="0"/>
              <a:ea typeface="Verdana" panose="020B0604030504040204" pitchFamily="34" charset="0"/>
              <a:cs typeface="+mn-cs"/>
            </a:endParaRPr>
          </a:p>
          <a:p>
            <a:pPr fontAlgn="t"/>
            <a:r>
              <a:rPr lang="nb-NO" sz="1200" b="0" i="0" kern="1200" dirty="0">
                <a:solidFill>
                  <a:schemeClr val="tx1"/>
                </a:solidFill>
                <a:effectLst/>
                <a:latin typeface="Verdana" panose="020B0604030504040204" pitchFamily="34" charset="0"/>
                <a:ea typeface="Verdana" panose="020B0604030504040204" pitchFamily="34" charset="0"/>
                <a:cs typeface="+mn-cs"/>
              </a:rPr>
              <a:t>5. Vann, sanitær og hygiene (WASH)</a:t>
            </a:r>
          </a:p>
          <a:p>
            <a:pPr fontAlgn="t"/>
            <a:r>
              <a:rPr lang="nb-NO" sz="1200" b="0" i="0" kern="1200" dirty="0">
                <a:solidFill>
                  <a:schemeClr val="tx1"/>
                </a:solidFill>
                <a:effectLst/>
                <a:latin typeface="Verdana" panose="020B0604030504040204" pitchFamily="34" charset="0"/>
                <a:ea typeface="Verdana" panose="020B0604030504040204" pitchFamily="34" charset="0"/>
                <a:cs typeface="+mn-cs"/>
              </a:rPr>
              <a:t>KN bygger vannsystemer, reparerer brønner, forbedrer toaletter og lærer familier og skoler om hygiene slik at sykdom forebygges og folk får et tryggere liv.</a:t>
            </a:r>
            <a:br>
              <a:rPr lang="nb-NO" sz="1200" b="0" i="0" kern="1200" dirty="0">
                <a:solidFill>
                  <a:schemeClr val="tx1"/>
                </a:solidFill>
                <a:effectLst/>
                <a:latin typeface="Verdana" panose="020B0604030504040204" pitchFamily="34" charset="0"/>
                <a:ea typeface="Verdana" panose="020B0604030504040204" pitchFamily="34" charset="0"/>
                <a:cs typeface="+mn-cs"/>
              </a:rPr>
            </a:br>
            <a:endParaRPr lang="nb-NO" sz="1200" b="0" i="0" kern="1200" dirty="0">
              <a:solidFill>
                <a:schemeClr val="tx1"/>
              </a:solidFill>
              <a:effectLst/>
              <a:latin typeface="Verdana" panose="020B0604030504040204" pitchFamily="34" charset="0"/>
              <a:ea typeface="Verdana" panose="020B0604030504040204" pitchFamily="34" charset="0"/>
              <a:cs typeface="+mn-cs"/>
            </a:endParaRPr>
          </a:p>
          <a:p>
            <a:pPr fontAlgn="t"/>
            <a:r>
              <a:rPr lang="nb-NO" sz="1200" b="0" i="0" kern="1200" dirty="0">
                <a:solidFill>
                  <a:schemeClr val="tx1"/>
                </a:solidFill>
                <a:effectLst/>
                <a:latin typeface="Verdana" panose="020B0604030504040204" pitchFamily="34" charset="0"/>
                <a:ea typeface="Verdana" panose="020B0604030504040204" pitchFamily="34" charset="0"/>
                <a:cs typeface="+mn-cs"/>
              </a:rPr>
              <a:t>6. Økonomisk utvikling og matsikkerhet</a:t>
            </a:r>
          </a:p>
          <a:p>
            <a:pPr fontAlgn="t"/>
            <a:r>
              <a:rPr lang="nb-NO" sz="1200" b="0" i="0" kern="1200" dirty="0">
                <a:solidFill>
                  <a:schemeClr val="tx1"/>
                </a:solidFill>
                <a:effectLst/>
                <a:latin typeface="Verdana" panose="020B0604030504040204" pitchFamily="34" charset="0"/>
                <a:ea typeface="Verdana" panose="020B0604030504040204" pitchFamily="34" charset="0"/>
                <a:cs typeface="+mn-cs"/>
              </a:rPr>
              <a:t>KN gir opplæring i bærekraftig landbruk, støtter småbedrifter og kooperativer og bidrar til trygg matsikkerhet slik at familier kan stå på egne ben.</a:t>
            </a:r>
          </a:p>
          <a:p>
            <a:pPr>
              <a:lnSpc>
                <a:spcPct val="107000"/>
              </a:lnSpc>
              <a:spcAft>
                <a:spcPts val="800"/>
              </a:spcAft>
              <a:defRPr/>
            </a:pPr>
            <a:endParaRPr lang="en-GB" dirty="0"/>
          </a:p>
        </p:txBody>
      </p:sp>
      <p:sp>
        <p:nvSpPr>
          <p:cNvPr id="4" name="Slide Number Placeholder 3">
            <a:extLst>
              <a:ext uri="{FF2B5EF4-FFF2-40B4-BE49-F238E27FC236}">
                <a16:creationId xmlns:a16="http://schemas.microsoft.com/office/drawing/2014/main" id="{629DBDE6-2201-4D24-9D00-1EEA2B19C8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159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369C5-2FB6-C9E1-B71B-DB7CC2002A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F0E5A7-8195-CDE0-9328-07FF597852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240857-CBB2-1888-270E-7AAAD8D11960}"/>
              </a:ext>
            </a:extLst>
          </p:cNvPr>
          <p:cNvSpPr>
            <a:spLocks noGrp="1"/>
          </p:cNvSpPr>
          <p:nvPr>
            <p:ph type="body" idx="1"/>
          </p:nvPr>
        </p:nvSpPr>
        <p:spPr/>
        <p:txBody>
          <a:bodyPr/>
          <a:lstStyle/>
          <a:p>
            <a:pPr>
              <a:lnSpc>
                <a:spcPct val="107000"/>
              </a:lnSpc>
              <a:spcAft>
                <a:spcPts val="800"/>
              </a:spcAft>
              <a:defRPr/>
            </a:pPr>
            <a:endParaRPr lang="en-GB"/>
          </a:p>
        </p:txBody>
      </p:sp>
      <p:sp>
        <p:nvSpPr>
          <p:cNvPr id="4" name="Slide Number Placeholder 3">
            <a:extLst>
              <a:ext uri="{FF2B5EF4-FFF2-40B4-BE49-F238E27FC236}">
                <a16:creationId xmlns:a16="http://schemas.microsoft.com/office/drawing/2014/main" id="{8485AF3F-FE59-5AC1-49A9-D80E293FF6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905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67B8A-3473-5294-68C1-5DD1E544DE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00B3C2-72F3-D976-32DF-4365CE068B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B4A14B-DC90-B31E-2D54-E5D3298B856B}"/>
              </a:ext>
            </a:extLst>
          </p:cNvPr>
          <p:cNvSpPr>
            <a:spLocks noGrp="1"/>
          </p:cNvSpPr>
          <p:nvPr>
            <p:ph type="body" idx="1"/>
          </p:nvPr>
        </p:nvSpPr>
        <p:spPr/>
        <p:txBody>
          <a:bodyPr/>
          <a:lstStyle/>
          <a:p>
            <a:pPr>
              <a:lnSpc>
                <a:spcPct val="107000"/>
              </a:lnSpc>
              <a:spcAft>
                <a:spcPts val="800"/>
              </a:spcAft>
              <a:defRPr/>
            </a:pPr>
            <a:r>
              <a:rPr lang="en-GB">
                <a:latin typeface="Verdana" panose="020B0604030504040204" pitchFamily="34" charset="0"/>
                <a:ea typeface="Verdana" panose="020B0604030504040204" pitchFamily="34" charset="0"/>
              </a:rPr>
              <a:t>Vi </a:t>
            </a:r>
            <a:r>
              <a:rPr lang="en-GB" err="1">
                <a:latin typeface="Verdana" panose="020B0604030504040204" pitchFamily="34" charset="0"/>
                <a:ea typeface="Verdana" panose="020B0604030504040204" pitchFamily="34" charset="0"/>
              </a:rPr>
              <a:t>har</a:t>
            </a:r>
            <a:r>
              <a:rPr lang="en-GB">
                <a:latin typeface="Verdana" panose="020B0604030504040204" pitchFamily="34" charset="0"/>
                <a:ea typeface="Verdana" panose="020B0604030504040204" pitchFamily="34" charset="0"/>
              </a:rPr>
              <a:t> alle </a:t>
            </a:r>
            <a:r>
              <a:rPr lang="en-GB" err="1">
                <a:latin typeface="Verdana" panose="020B0604030504040204" pitchFamily="34" charset="0"/>
                <a:ea typeface="Verdana" panose="020B0604030504040204" pitchFamily="34" charset="0"/>
              </a:rPr>
              <a:t>lik</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verdi</a:t>
            </a:r>
            <a:r>
              <a:rPr lang="en-GB">
                <a:latin typeface="Verdana" panose="020B0604030504040204" pitchFamily="34" charset="0"/>
                <a:ea typeface="Verdana" panose="020B0604030504040204" pitchFamily="34" charset="0"/>
              </a:rPr>
              <a:t>! Alle </a:t>
            </a:r>
            <a:r>
              <a:rPr lang="en-GB" err="1">
                <a:latin typeface="Verdana" panose="020B0604030504040204" pitchFamily="34" charset="0"/>
                <a:ea typeface="Verdana" panose="020B0604030504040204" pitchFamily="34" charset="0"/>
              </a:rPr>
              <a:t>trenger</a:t>
            </a:r>
            <a:r>
              <a:rPr lang="en-GB">
                <a:latin typeface="Verdana" panose="020B0604030504040204" pitchFamily="34" charset="0"/>
                <a:ea typeface="Verdana" panose="020B0604030504040204" pitchFamily="34" charset="0"/>
              </a:rPr>
              <a:t> mat </a:t>
            </a:r>
            <a:r>
              <a:rPr lang="en-GB" err="1">
                <a:latin typeface="Verdana" panose="020B0604030504040204" pitchFamily="34" charset="0"/>
                <a:ea typeface="Verdana" panose="020B0604030504040204" pitchFamily="34" charset="0"/>
              </a:rPr>
              <a:t>og</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vann</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og</a:t>
            </a:r>
            <a:r>
              <a:rPr lang="en-GB">
                <a:latin typeface="Verdana" panose="020B0604030504040204" pitchFamily="34" charset="0"/>
                <a:ea typeface="Verdana" panose="020B0604030504040204" pitchFamily="34" charset="0"/>
              </a:rPr>
              <a:t> vi </a:t>
            </a:r>
            <a:r>
              <a:rPr lang="en-GB" err="1">
                <a:latin typeface="Verdana" panose="020B0604030504040204" pitchFamily="34" charset="0"/>
                <a:ea typeface="Verdana" panose="020B0604030504040204" pitchFamily="34" charset="0"/>
              </a:rPr>
              <a:t>har</a:t>
            </a:r>
            <a:r>
              <a:rPr lang="en-GB">
                <a:latin typeface="Verdana" panose="020B0604030504040204" pitchFamily="34" charset="0"/>
                <a:ea typeface="Verdana" panose="020B0604030504040204" pitchFamily="34" charset="0"/>
              </a:rPr>
              <a:t> alle </a:t>
            </a:r>
            <a:r>
              <a:rPr lang="en-GB" err="1">
                <a:latin typeface="Verdana" panose="020B0604030504040204" pitchFamily="34" charset="0"/>
                <a:ea typeface="Verdana" panose="020B0604030504040204" pitchFamily="34" charset="0"/>
              </a:rPr>
              <a:t>behov</a:t>
            </a:r>
            <a:r>
              <a:rPr lang="en-GB">
                <a:latin typeface="Verdana" panose="020B0604030504040204" pitchFamily="34" charset="0"/>
                <a:ea typeface="Verdana" panose="020B0604030504040204" pitchFamily="34" charset="0"/>
              </a:rPr>
              <a:t> for </a:t>
            </a:r>
            <a:r>
              <a:rPr lang="en-GB" err="1">
                <a:latin typeface="Verdana" panose="020B0604030504040204" pitchFamily="34" charset="0"/>
                <a:ea typeface="Verdana" panose="020B0604030504040204" pitchFamily="34" charset="0"/>
              </a:rPr>
              <a:t>kjærlighet</a:t>
            </a:r>
            <a:r>
              <a:rPr lang="en-GB">
                <a:latin typeface="Verdana" panose="020B0604030504040204" pitchFamily="34" charset="0"/>
                <a:ea typeface="Verdana" panose="020B0604030504040204" pitchFamily="34" charset="0"/>
              </a:rPr>
              <a:t> i </a:t>
            </a:r>
            <a:r>
              <a:rPr lang="en-GB" err="1">
                <a:latin typeface="Verdana" panose="020B0604030504040204" pitchFamily="34" charset="0"/>
                <a:ea typeface="Verdana" panose="020B0604030504040204" pitchFamily="34" charset="0"/>
              </a:rPr>
              <a:t>våre</a:t>
            </a:r>
            <a:r>
              <a:rPr lang="en-GB">
                <a:latin typeface="Verdana" panose="020B0604030504040204" pitchFamily="34" charset="0"/>
                <a:ea typeface="Verdana" panose="020B0604030504040204" pitchFamily="34" charset="0"/>
              </a:rPr>
              <a:t> liv. </a:t>
            </a:r>
          </a:p>
          <a:p>
            <a:pPr>
              <a:lnSpc>
                <a:spcPct val="107000"/>
              </a:lnSpc>
              <a:spcAft>
                <a:spcPts val="800"/>
              </a:spcAft>
              <a:defRPr/>
            </a:pPr>
            <a:endParaRPr lang="en-GB">
              <a:latin typeface="Verdana" panose="020B0604030504040204" pitchFamily="34" charset="0"/>
              <a:ea typeface="Verdana" panose="020B0604030504040204" pitchFamily="34" charset="0"/>
            </a:endParaRPr>
          </a:p>
          <a:p>
            <a:pPr>
              <a:lnSpc>
                <a:spcPct val="107000"/>
              </a:lnSpc>
              <a:spcAft>
                <a:spcPts val="800"/>
              </a:spcAft>
              <a:defRPr/>
            </a:pPr>
            <a:r>
              <a:rPr lang="en-GB" err="1">
                <a:latin typeface="Verdana" panose="020B0604030504040204" pitchFamily="34" charset="0"/>
                <a:ea typeface="Verdana" panose="020B0604030504040204" pitchFamily="34" charset="0"/>
              </a:rPr>
              <a:t>Mulige</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svar</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dere</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kan</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lede</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opp</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til</a:t>
            </a:r>
            <a:r>
              <a:rPr lang="en-GB">
                <a:latin typeface="Verdana" panose="020B0604030504040204" pitchFamily="34" charset="0"/>
                <a:ea typeface="Verdana" panose="020B0604030504040204" pitchFamily="34" charset="0"/>
              </a:rPr>
              <a:t>: </a:t>
            </a:r>
          </a:p>
          <a:p>
            <a:pPr>
              <a:lnSpc>
                <a:spcPct val="107000"/>
              </a:lnSpc>
              <a:spcAft>
                <a:spcPts val="800"/>
              </a:spcAft>
              <a:defRPr/>
            </a:pPr>
            <a:endParaRPr lang="en-GB">
              <a:latin typeface="Verdana" panose="020B0604030504040204" pitchFamily="34" charset="0"/>
              <a:ea typeface="Verdana" panose="020B0604030504040204" pitchFamily="34"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Barn, unge og voksne overalt har </a:t>
            </a:r>
            <a:r>
              <a:rPr lang="nb-NO" sz="1200" b="1" i="0" kern="1200">
                <a:solidFill>
                  <a:schemeClr val="tx1"/>
                </a:solidFill>
                <a:effectLst/>
                <a:latin typeface="Verdana" panose="020B0604030504040204" pitchFamily="34" charset="0"/>
                <a:ea typeface="Verdana" panose="020B0604030504040204" pitchFamily="34" charset="0"/>
              </a:rPr>
              <a:t>drømmer</a:t>
            </a:r>
            <a:r>
              <a:rPr lang="nb-NO" sz="1200" b="0" i="0" kern="1200">
                <a:solidFill>
                  <a:schemeClr val="tx1"/>
                </a:solidFill>
                <a:effectLst/>
                <a:latin typeface="Verdana" panose="020B0604030504040204" pitchFamily="34" charset="0"/>
                <a:ea typeface="Verdana" panose="020B0604030504040204" pitchFamily="34" charset="0"/>
              </a:rPr>
              <a:t>, </a:t>
            </a:r>
            <a:r>
              <a:rPr lang="nb-NO" sz="1200" b="1" i="0" kern="1200">
                <a:solidFill>
                  <a:schemeClr val="tx1"/>
                </a:solidFill>
                <a:effectLst/>
                <a:latin typeface="Verdana" panose="020B0604030504040204" pitchFamily="34" charset="0"/>
                <a:ea typeface="Verdana" panose="020B0604030504040204" pitchFamily="34" charset="0"/>
              </a:rPr>
              <a:t>håp</a:t>
            </a:r>
            <a:r>
              <a:rPr lang="nb-NO" sz="1200" b="0" i="0" kern="1200">
                <a:solidFill>
                  <a:schemeClr val="tx1"/>
                </a:solidFill>
                <a:effectLst/>
                <a:latin typeface="Verdana" panose="020B0604030504040204" pitchFamily="34" charset="0"/>
                <a:ea typeface="Verdana" panose="020B0604030504040204" pitchFamily="34" charset="0"/>
              </a:rPr>
              <a:t>, og </a:t>
            </a:r>
            <a:r>
              <a:rPr lang="nb-NO" sz="1200" b="1" i="0" kern="1200">
                <a:solidFill>
                  <a:schemeClr val="tx1"/>
                </a:solidFill>
                <a:effectLst/>
                <a:latin typeface="Verdana" panose="020B0604030504040204" pitchFamily="34" charset="0"/>
                <a:ea typeface="Verdana" panose="020B0604030504040204" pitchFamily="34" charset="0"/>
              </a:rPr>
              <a:t>planer</a:t>
            </a:r>
            <a:r>
              <a:rPr lang="nb-NO" sz="1200" b="0" i="0" kern="1200">
                <a:solidFill>
                  <a:schemeClr val="tx1"/>
                </a:solidFill>
                <a:effectLst/>
                <a:latin typeface="Verdana" panose="020B0604030504040204" pitchFamily="34" charset="0"/>
                <a:ea typeface="Verdana" panose="020B0604030504040204" pitchFamily="34" charset="0"/>
              </a:rPr>
              <a:t>, akkurat som dere</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Folk er glad i hverandre og vil for det meste hverandre vel</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Folk går på skole, jobber, lager mat, hjelper hverandre</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Familier ønsker </a:t>
            </a:r>
            <a:r>
              <a:rPr lang="nb-NO" sz="1200" b="1" i="0" kern="1200">
                <a:solidFill>
                  <a:schemeClr val="tx1"/>
                </a:solidFill>
                <a:effectLst/>
                <a:latin typeface="Verdana" panose="020B0604030504040204" pitchFamily="34" charset="0"/>
                <a:ea typeface="Verdana" panose="020B0604030504040204" pitchFamily="34" charset="0"/>
              </a:rPr>
              <a:t>trygghet</a:t>
            </a:r>
            <a:r>
              <a:rPr lang="nb-NO" sz="1200" b="0" i="0" kern="1200">
                <a:solidFill>
                  <a:schemeClr val="tx1"/>
                </a:solidFill>
                <a:effectLst/>
                <a:latin typeface="Verdana" panose="020B0604030504040204" pitchFamily="34" charset="0"/>
                <a:ea typeface="Verdana" panose="020B0604030504040204" pitchFamily="34" charset="0"/>
              </a:rPr>
              <a:t> og </a:t>
            </a:r>
            <a:r>
              <a:rPr lang="nb-NO" sz="1200" b="1" i="0" kern="1200">
                <a:solidFill>
                  <a:schemeClr val="tx1"/>
                </a:solidFill>
                <a:effectLst/>
                <a:latin typeface="Verdana" panose="020B0604030504040204" pitchFamily="34" charset="0"/>
                <a:ea typeface="Verdana" panose="020B0604030504040204" pitchFamily="34" charset="0"/>
              </a:rPr>
              <a:t>fremtid</a:t>
            </a:r>
            <a:endParaRPr lang="nb-NO" sz="1200" b="0" i="0" kern="1200">
              <a:solidFill>
                <a:schemeClr val="tx1"/>
              </a:solidFill>
              <a:effectLst/>
              <a:latin typeface="Verdana" panose="020B0604030504040204" pitchFamily="34" charset="0"/>
              <a:ea typeface="Verdana" panose="020B0604030504040204" pitchFamily="34"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Folk samles i fellesskap, kirke, moské, skole eller marked</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Det finnes latter, lek, frustrasjoner, utfordringer – som hjemme</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Mennesker ønsker </a:t>
            </a:r>
            <a:r>
              <a:rPr lang="nb-NO" sz="1200" b="1" i="0" kern="1200">
                <a:solidFill>
                  <a:schemeClr val="tx1"/>
                </a:solidFill>
                <a:effectLst/>
                <a:latin typeface="Verdana" panose="020B0604030504040204" pitchFamily="34" charset="0"/>
                <a:ea typeface="Verdana" panose="020B0604030504040204" pitchFamily="34" charset="0"/>
              </a:rPr>
              <a:t>respekt</a:t>
            </a:r>
            <a:r>
              <a:rPr lang="nb-NO" sz="1200" b="0" i="0" kern="1200">
                <a:solidFill>
                  <a:schemeClr val="tx1"/>
                </a:solidFill>
                <a:effectLst/>
                <a:latin typeface="Verdana" panose="020B0604030504040204" pitchFamily="34" charset="0"/>
                <a:ea typeface="Verdana" panose="020B0604030504040204" pitchFamily="34" charset="0"/>
              </a:rPr>
              <a:t>, </a:t>
            </a:r>
            <a:r>
              <a:rPr lang="nb-NO" sz="1200" b="1" i="0" kern="1200">
                <a:solidFill>
                  <a:schemeClr val="tx1"/>
                </a:solidFill>
                <a:effectLst/>
                <a:latin typeface="Verdana" panose="020B0604030504040204" pitchFamily="34" charset="0"/>
                <a:ea typeface="Verdana" panose="020B0604030504040204" pitchFamily="34" charset="0"/>
              </a:rPr>
              <a:t>verdighet</a:t>
            </a:r>
            <a:r>
              <a:rPr lang="nb-NO" sz="1200" b="0" i="0" kern="1200">
                <a:solidFill>
                  <a:schemeClr val="tx1"/>
                </a:solidFill>
                <a:effectLst/>
                <a:latin typeface="Verdana" panose="020B0604030504040204" pitchFamily="34" charset="0"/>
                <a:ea typeface="Verdana" panose="020B0604030504040204" pitchFamily="34" charset="0"/>
              </a:rPr>
              <a:t> og </a:t>
            </a:r>
            <a:r>
              <a:rPr lang="nb-NO" sz="1200" b="1" i="0" kern="1200">
                <a:solidFill>
                  <a:schemeClr val="tx1"/>
                </a:solidFill>
                <a:effectLst/>
                <a:latin typeface="Verdana" panose="020B0604030504040204" pitchFamily="34" charset="0"/>
                <a:ea typeface="Verdana" panose="020B0604030504040204" pitchFamily="34" charset="0"/>
              </a:rPr>
              <a:t>muligheter</a:t>
            </a:r>
            <a:r>
              <a:rPr lang="nb-NO" sz="1200" b="0" i="0" kern="1200">
                <a:solidFill>
                  <a:schemeClr val="tx1"/>
                </a:solidFill>
                <a:effectLst/>
                <a:latin typeface="Verdana" panose="020B0604030504040204" pitchFamily="34" charset="0"/>
                <a:ea typeface="Verdana" panose="020B0604030504040204" pitchFamily="34" charset="0"/>
              </a:rPr>
              <a:t>, uansett hvor de bor</a:t>
            </a:r>
          </a:p>
          <a:p>
            <a:pPr>
              <a:lnSpc>
                <a:spcPct val="107000"/>
              </a:lnSpc>
              <a:spcAft>
                <a:spcPts val="800"/>
              </a:spcAft>
              <a:defRPr/>
            </a:pPr>
            <a:endParaRPr lang="en-GB">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8A41C132-C156-0157-9F71-5D5BC0A885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096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030C8-6AD5-7CE2-CC39-09B5972F7D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4142ED-8D65-418D-05FD-4075DC8BE2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07CF39-202D-8FA7-F604-D92050E33DCE}"/>
              </a:ext>
            </a:extLst>
          </p:cNvPr>
          <p:cNvSpPr>
            <a:spLocks noGrp="1"/>
          </p:cNvSpPr>
          <p:nvPr>
            <p:ph type="body" idx="1"/>
          </p:nvPr>
        </p:nvSpPr>
        <p:spPr/>
        <p:txBody>
          <a:bodyPr/>
          <a:lstStyle/>
          <a:p>
            <a:pPr>
              <a:lnSpc>
                <a:spcPct val="107000"/>
              </a:lnSpc>
              <a:spcAft>
                <a:spcPts val="800"/>
              </a:spcAft>
              <a:defRPr/>
            </a:pPr>
            <a:endParaRPr lang="en-GB" dirty="0"/>
          </a:p>
        </p:txBody>
      </p:sp>
      <p:sp>
        <p:nvSpPr>
          <p:cNvPr id="4" name="Slide Number Placeholder 3">
            <a:extLst>
              <a:ext uri="{FF2B5EF4-FFF2-40B4-BE49-F238E27FC236}">
                <a16:creationId xmlns:a16="http://schemas.microsoft.com/office/drawing/2014/main" id="{0CA9591F-0934-A835-11B8-862208F1BC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103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12F04-8F9F-BAE5-4FEF-8033E1DA42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61323A-142B-8524-CC50-424EA3B598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B19D2A-EA37-325F-1516-771F2A2FB5C8}"/>
              </a:ext>
            </a:extLst>
          </p:cNvPr>
          <p:cNvSpPr>
            <a:spLocks noGrp="1"/>
          </p:cNvSpPr>
          <p:nvPr>
            <p:ph type="body" idx="1"/>
          </p:nvPr>
        </p:nvSpPr>
        <p:spPr/>
        <p:txBody>
          <a:bodyPr/>
          <a:lstStyle/>
          <a:p>
            <a:pPr>
              <a:lnSpc>
                <a:spcPct val="107000"/>
              </a:lnSpc>
              <a:spcAft>
                <a:spcPts val="800"/>
              </a:spcAft>
              <a:defRPr/>
            </a:pPr>
            <a:endParaRPr lang="en-GB" dirty="0"/>
          </a:p>
        </p:txBody>
      </p:sp>
      <p:sp>
        <p:nvSpPr>
          <p:cNvPr id="4" name="Slide Number Placeholder 3">
            <a:extLst>
              <a:ext uri="{FF2B5EF4-FFF2-40B4-BE49-F238E27FC236}">
                <a16:creationId xmlns:a16="http://schemas.microsoft.com/office/drawing/2014/main" id="{7C1A2889-DB68-97CD-D4AA-A91D8EE7CF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316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62FDA-0A29-5A33-906D-738059FFEA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719E1F-556F-DF2D-C110-E5D2789798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9AC9C7-94E0-600C-9CA0-C2992B3DBDED}"/>
              </a:ext>
            </a:extLst>
          </p:cNvPr>
          <p:cNvSpPr>
            <a:spLocks noGrp="1"/>
          </p:cNvSpPr>
          <p:nvPr>
            <p:ph type="body" idx="1"/>
          </p:nvPr>
        </p:nvSpPr>
        <p:spPr/>
        <p:txBody>
          <a:bodyPr/>
          <a:lstStyle/>
          <a:p>
            <a:pPr fontAlgn="t"/>
            <a:r>
              <a:rPr lang="nb-NO" sz="1200" b="0" i="0" kern="1200">
                <a:solidFill>
                  <a:schemeClr val="tx1"/>
                </a:solidFill>
                <a:effectLst/>
                <a:latin typeface="Verdana" panose="020B0604030504040204" pitchFamily="34" charset="0"/>
                <a:ea typeface="Verdana" panose="020B0604030504040204" pitchFamily="34" charset="0"/>
              </a:rPr>
              <a:t>Fordi troen vårt bærer på et kall om rettferdighet, likeverd og ansvar – verdier som først får kraft når de blir til handling.</a:t>
            </a:r>
          </a:p>
          <a:p>
            <a:pPr marL="0" marR="0" lvl="0" indent="0" algn="l" defTabSz="914400" rtl="0" eaLnBrk="1" fontAlgn="t" latinLnBrk="0" hangingPunct="1">
              <a:lnSpc>
                <a:spcPct val="100000"/>
              </a:lnSpc>
              <a:spcBef>
                <a:spcPts val="0"/>
              </a:spcBef>
              <a:spcAft>
                <a:spcPts val="0"/>
              </a:spcAft>
              <a:buClrTx/>
              <a:buSzTx/>
              <a:buFontTx/>
              <a:buNone/>
              <a:tabLst/>
              <a:defRPr/>
            </a:pPr>
            <a:endParaRPr lang="en-GB">
              <a:latin typeface="Verdana" panose="020B0604030504040204" pitchFamily="34" charset="0"/>
              <a:ea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GB" err="1">
                <a:latin typeface="Verdana" panose="020B0604030504040204" pitchFamily="34" charset="0"/>
                <a:ea typeface="Verdana" panose="020B0604030504040204" pitchFamily="34" charset="0"/>
              </a:rPr>
              <a:t>Mulige</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svar</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dere</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kan</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lede</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opp</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til</a:t>
            </a:r>
            <a:r>
              <a:rPr lang="en-GB">
                <a:latin typeface="Verdana" panose="020B0604030504040204" pitchFamily="34" charset="0"/>
                <a:ea typeface="Verdana" panose="020B0604030504040204" pitchFamily="34" charset="0"/>
              </a:rPr>
              <a:t>: </a:t>
            </a:r>
          </a:p>
          <a:p>
            <a:pPr fontAlgn="t"/>
            <a:endParaRPr lang="nb-NO" sz="1200" b="1" i="0" kern="1200">
              <a:solidFill>
                <a:schemeClr val="tx1"/>
              </a:solidFill>
              <a:effectLst/>
              <a:latin typeface="Verdana" panose="020B0604030504040204" pitchFamily="34" charset="0"/>
              <a:ea typeface="Verdana" panose="020B0604030504040204" pitchFamily="34" charset="0"/>
            </a:endParaRPr>
          </a:p>
          <a:p>
            <a:pPr marL="171450" indent="-171450" fontAlgn="t">
              <a:buFont typeface="Arial" panose="020B0604020202020204" pitchFamily="34" charset="0"/>
              <a:buChar char="•"/>
            </a:pPr>
            <a:r>
              <a:rPr lang="nb-NO" sz="1200" b="0" i="0" kern="1200">
                <a:solidFill>
                  <a:schemeClr val="tx1"/>
                </a:solidFill>
                <a:effectLst/>
                <a:latin typeface="Verdana" panose="020B0604030504040204" pitchFamily="34" charset="0"/>
                <a:ea typeface="Verdana" panose="020B0604030504040204" pitchFamily="34" charset="0"/>
              </a:rPr>
              <a:t>Fordi troen </a:t>
            </a:r>
            <a:r>
              <a:rPr lang="nb-NO" sz="1200" i="0" kern="1200">
                <a:solidFill>
                  <a:schemeClr val="tx1"/>
                </a:solidFill>
                <a:effectLst/>
                <a:latin typeface="Verdana" panose="020B0604030504040204" pitchFamily="34" charset="0"/>
                <a:ea typeface="Verdana" panose="020B0604030504040204" pitchFamily="34" charset="0"/>
              </a:rPr>
              <a:t>kaller oss til ansvar, nestekjærlighet og likeverd – ikke bare ord.</a:t>
            </a:r>
          </a:p>
          <a:p>
            <a:pPr marL="171450" indent="-171450" fontAlgn="t">
              <a:buFont typeface="Arial" panose="020B0604020202020204" pitchFamily="34" charset="0"/>
              <a:buChar char="•"/>
            </a:pPr>
            <a:r>
              <a:rPr lang="nb-NO" sz="1200" i="0" kern="1200">
                <a:solidFill>
                  <a:schemeClr val="tx1"/>
                </a:solidFill>
                <a:effectLst/>
                <a:latin typeface="Verdana" panose="020B0604030504040204" pitchFamily="34" charset="0"/>
                <a:ea typeface="Verdana" panose="020B0604030504040204" pitchFamily="34" charset="0"/>
              </a:rPr>
              <a:t>Fordi urettferdighet endres gjennom handling, ikke bare gode intensjoner.</a:t>
            </a:r>
          </a:p>
          <a:p>
            <a:pPr marL="171450" indent="-171450" fontAlgn="t">
              <a:buFont typeface="Arial" panose="020B0604020202020204" pitchFamily="34" charset="0"/>
              <a:buChar char="•"/>
            </a:pPr>
            <a:r>
              <a:rPr lang="nb-NO" sz="1200" i="0" kern="1200">
                <a:solidFill>
                  <a:schemeClr val="tx1"/>
                </a:solidFill>
                <a:effectLst/>
                <a:latin typeface="Verdana" panose="020B0604030504040204" pitchFamily="34" charset="0"/>
                <a:ea typeface="Verdana" panose="020B0604030504040204" pitchFamily="34" charset="0"/>
              </a:rPr>
              <a:t>Fordi diakoni handler om å gi mennesker muligheter, ikke bare å mene noe riktig.</a:t>
            </a:r>
          </a:p>
          <a:p>
            <a:pPr marL="171450" indent="-171450" fontAlgn="t">
              <a:buFont typeface="Arial" panose="020B0604020202020204" pitchFamily="34" charset="0"/>
              <a:buChar char="•"/>
            </a:pPr>
            <a:r>
              <a:rPr lang="nb-NO" sz="1200" i="0" kern="1200">
                <a:solidFill>
                  <a:schemeClr val="tx1"/>
                </a:solidFill>
                <a:effectLst/>
                <a:latin typeface="Verdana" panose="020B0604030504040204" pitchFamily="34" charset="0"/>
                <a:ea typeface="Verdana" panose="020B0604030504040204" pitchFamily="34" charset="0"/>
              </a:rPr>
              <a:t>Fordi hjelp må løfte, støtte og styrke mennesker – ikke ta over eller dominere.</a:t>
            </a:r>
          </a:p>
          <a:p>
            <a:pPr marL="171450" indent="-171450" fontAlgn="t">
              <a:buFont typeface="Arial" panose="020B0604020202020204" pitchFamily="34" charset="0"/>
              <a:buChar char="•"/>
            </a:pPr>
            <a:r>
              <a:rPr lang="nb-NO" sz="1200" i="0" kern="1200">
                <a:solidFill>
                  <a:schemeClr val="tx1"/>
                </a:solidFill>
                <a:effectLst/>
                <a:latin typeface="Verdana" panose="020B0604030504040204" pitchFamily="34" charset="0"/>
                <a:ea typeface="Verdana" panose="020B0604030504040204" pitchFamily="34" charset="0"/>
              </a:rPr>
              <a:t>Fordi vi ønsker at andre skal kunne bygge eget liv, på egne premisser.</a:t>
            </a:r>
          </a:p>
          <a:p>
            <a:pPr marL="171450" indent="-171450" fontAlgn="t">
              <a:buFont typeface="Arial" panose="020B0604020202020204" pitchFamily="34" charset="0"/>
              <a:buChar char="•"/>
            </a:pPr>
            <a:r>
              <a:rPr lang="nb-NO" sz="1200" i="0" kern="1200">
                <a:solidFill>
                  <a:schemeClr val="tx1"/>
                </a:solidFill>
                <a:effectLst/>
                <a:latin typeface="Verdana" panose="020B0604030504040204" pitchFamily="34" charset="0"/>
                <a:ea typeface="Verdana" panose="020B0604030504040204" pitchFamily="34" charset="0"/>
              </a:rPr>
              <a:t>Fordi vi så i </a:t>
            </a:r>
            <a:r>
              <a:rPr lang="nb-NO" sz="1200" i="0" kern="1200" err="1">
                <a:solidFill>
                  <a:schemeClr val="tx1"/>
                </a:solidFill>
                <a:effectLst/>
                <a:latin typeface="Verdana" panose="020B0604030504040204" pitchFamily="34" charset="0"/>
                <a:ea typeface="Verdana" panose="020B0604030504040204" pitchFamily="34" charset="0"/>
              </a:rPr>
              <a:t>Karonga</a:t>
            </a:r>
            <a:r>
              <a:rPr lang="nb-NO" sz="1200" i="0" kern="1200">
                <a:solidFill>
                  <a:schemeClr val="tx1"/>
                </a:solidFill>
                <a:effectLst/>
                <a:latin typeface="Verdana" panose="020B0604030504040204" pitchFamily="34" charset="0"/>
                <a:ea typeface="Verdana" panose="020B0604030504040204" pitchFamily="34" charset="0"/>
              </a:rPr>
              <a:t> at endring skjer innenfra, når noen får støtte og kunnskap – ikke av seg selv.</a:t>
            </a:r>
          </a:p>
          <a:p>
            <a:pPr marL="171450" indent="-171450" fontAlgn="t">
              <a:buFont typeface="Arial" panose="020B0604020202020204" pitchFamily="34" charset="0"/>
              <a:buChar char="•"/>
            </a:pPr>
            <a:r>
              <a:rPr lang="nb-NO" sz="1200" i="0" kern="1200">
                <a:solidFill>
                  <a:schemeClr val="tx1"/>
                </a:solidFill>
                <a:effectLst/>
                <a:latin typeface="Verdana" panose="020B0604030504040204" pitchFamily="34" charset="0"/>
                <a:ea typeface="Verdana" panose="020B0604030504040204" pitchFamily="34" charset="0"/>
              </a:rPr>
              <a:t>Fordi troen blir mest ekte når den vises gjennom handlinger som skaper håp og verdighet.</a:t>
            </a:r>
          </a:p>
          <a:p>
            <a:pPr marL="171450" indent="-171450" fontAlgn="t">
              <a:buFont typeface="Arial" panose="020B0604020202020204" pitchFamily="34" charset="0"/>
              <a:buChar char="•"/>
            </a:pPr>
            <a:r>
              <a:rPr lang="nb-NO" sz="1200" i="0" kern="1200">
                <a:solidFill>
                  <a:schemeClr val="tx1"/>
                </a:solidFill>
                <a:effectLst/>
                <a:latin typeface="Verdana" panose="020B0604030504040204" pitchFamily="34" charset="0"/>
                <a:ea typeface="Verdana" panose="020B0604030504040204" pitchFamily="34" charset="0"/>
              </a:rPr>
              <a:t>Fordi små handlinger fra oss her hjemme kan gi store ringvirkninger for familier langt borte.</a:t>
            </a:r>
          </a:p>
          <a:p>
            <a:pPr marL="171450" indent="-171450" fontAlgn="t">
              <a:buFont typeface="Arial" panose="020B0604020202020204" pitchFamily="34" charset="0"/>
              <a:buChar char="•"/>
            </a:pPr>
            <a:r>
              <a:rPr lang="nb-NO" sz="1200" i="0" kern="1200">
                <a:solidFill>
                  <a:schemeClr val="tx1"/>
                </a:solidFill>
                <a:effectLst/>
                <a:latin typeface="Verdana" panose="020B0604030504040204" pitchFamily="34" charset="0"/>
                <a:ea typeface="Verdana" panose="020B0604030504040204" pitchFamily="34" charset="0"/>
              </a:rPr>
              <a:t>Fordi det er del av vårt kall som kirke å handle rett, ikke bare tro rett.</a:t>
            </a:r>
          </a:p>
          <a:p>
            <a:pPr marL="171450" indent="-171450" fontAlgn="t">
              <a:buFont typeface="Arial" panose="020B0604020202020204" pitchFamily="34" charset="0"/>
              <a:buChar char="•"/>
            </a:pPr>
            <a:r>
              <a:rPr lang="nb-NO" sz="1200" i="0" kern="1200">
                <a:solidFill>
                  <a:schemeClr val="tx1"/>
                </a:solidFill>
                <a:effectLst/>
                <a:latin typeface="Verdana" panose="020B0604030504040204" pitchFamily="34" charset="0"/>
                <a:ea typeface="Verdana" panose="020B0604030504040204" pitchFamily="34" charset="0"/>
              </a:rPr>
              <a:t>Fordi handling er en måte å vise at alle mennesker har samme verdi.</a:t>
            </a:r>
          </a:p>
          <a:p>
            <a:pPr fontAlgn="t"/>
            <a:endParaRPr lang="nb-NO" sz="1200" b="1" i="0" kern="1200">
              <a:solidFill>
                <a:schemeClr val="tx1"/>
              </a:solidFill>
              <a:effectLst/>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91842AC9-2157-2CC9-6354-33D6720CF3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043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7D978-C8FF-D0DB-33D2-EC1A88D919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01D54B-59B0-94D1-7C10-148526A474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D062E3-A8A9-0E85-4D29-5D9939D9EB98}"/>
              </a:ext>
            </a:extLst>
          </p:cNvPr>
          <p:cNvSpPr>
            <a:spLocks noGrp="1"/>
          </p:cNvSpPr>
          <p:nvPr>
            <p:ph type="body" idx="1"/>
          </p:nvPr>
        </p:nvSpPr>
        <p:spPr/>
        <p:txBody>
          <a:bodyPr/>
          <a:lstStyle/>
          <a:p>
            <a:pPr>
              <a:lnSpc>
                <a:spcPct val="107000"/>
              </a:lnSpc>
              <a:spcAft>
                <a:spcPts val="800"/>
              </a:spcAft>
              <a:defRPr/>
            </a:pPr>
            <a:endParaRPr lang="en-GB"/>
          </a:p>
        </p:txBody>
      </p:sp>
      <p:sp>
        <p:nvSpPr>
          <p:cNvPr id="4" name="Slide Number Placeholder 3">
            <a:extLst>
              <a:ext uri="{FF2B5EF4-FFF2-40B4-BE49-F238E27FC236}">
                <a16:creationId xmlns:a16="http://schemas.microsoft.com/office/drawing/2014/main" id="{F4AA491F-50E6-8153-6462-C07D2D8BCB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815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latin typeface="Verdana" panose="020B0604030504040204" pitchFamily="34" charset="0"/>
                <a:ea typeface="Verdana" panose="020B0604030504040204" pitchFamily="34" charset="0"/>
              </a:rPr>
              <a:t>De fleste mennesker har kjent på følelsen av å være maktesløs, liten, og kanskje til og med betydningsløs, i den store verden. Det er helt naturlig. Men! Selv en god handling, liten eller ei, kan faktisk skape positive ringvirkninger i verden!</a:t>
            </a:r>
          </a:p>
          <a:p>
            <a:endParaRPr lang="nb-NO" dirty="0">
              <a:latin typeface="Verdana" panose="020B0604030504040204" pitchFamily="34" charset="0"/>
              <a:ea typeface="Verdana" panose="020B0604030504040204" pitchFamily="34" charset="0"/>
            </a:endParaRPr>
          </a:p>
          <a:p>
            <a:r>
              <a:rPr lang="nb-NO" dirty="0">
                <a:latin typeface="Verdana" panose="020B0604030504040204" pitchFamily="34" charset="0"/>
                <a:ea typeface="Verdana" panose="020B0604030504040204" pitchFamily="34" charset="0"/>
              </a:rPr>
              <a:t>Men fasteaksjonen er et bevis på at din innsats betyr noe. </a:t>
            </a:r>
            <a:r>
              <a:rPr lang="nb-NO" dirty="0">
                <a:effectLst/>
                <a:latin typeface="Verdana" panose="020B0604030504040204" pitchFamily="34" charset="0"/>
                <a:ea typeface="Verdana" panose="020B0604030504040204" pitchFamily="34" charset="0"/>
                <a:cs typeface="Times New Roman" panose="02020603050405020304" pitchFamily="18" charset="0"/>
              </a:rPr>
              <a:t>I fjor samlet vi inn over 36 millioner. Det tilsvarer det det koster å gi 120 000 mennesker tilgang til rent vann livet ut. Dette klarte vi takket være innsatsen til hver enkelt som deltok i fasteaksjonen. </a:t>
            </a:r>
            <a:r>
              <a:rPr lang="nb-NO" dirty="0">
                <a:latin typeface="Verdana" panose="020B0604030504040204" pitchFamily="34" charset="0"/>
                <a:ea typeface="Verdana" panose="020B0604030504040204" pitchFamily="34" charset="0"/>
              </a:rPr>
              <a:t>Din innsats teller!</a:t>
            </a:r>
          </a:p>
          <a:p>
            <a:r>
              <a:rPr lang="nb-NO" b="1" dirty="0">
                <a:latin typeface="Verdana" panose="020B0604030504040204" pitchFamily="34" charset="0"/>
                <a:ea typeface="Verdana" panose="020B0604030504040204" pitchFamily="34" charset="0"/>
              </a:rPr>
              <a:t>(Trykk)</a:t>
            </a:r>
          </a:p>
        </p:txBody>
      </p:sp>
      <p:sp>
        <p:nvSpPr>
          <p:cNvPr id="4" name="Plassholder for lysbildenummer 3"/>
          <p:cNvSpPr>
            <a:spLocks noGrp="1"/>
          </p:cNvSpPr>
          <p:nvPr>
            <p:ph type="sldNum" sz="quarter" idx="5"/>
          </p:nvPr>
        </p:nvSpPr>
        <p:spPr/>
        <p:txBody>
          <a:bodyPr/>
          <a:lstStyle/>
          <a:p>
            <a:fld id="{671B1932-E3E6-774B-A3E0-70A06A08EC3D}" type="slidenum">
              <a:rPr lang="nb-NO" smtClean="0"/>
              <a:t>19</a:t>
            </a:fld>
            <a:endParaRPr lang="nb-NO"/>
          </a:p>
        </p:txBody>
      </p:sp>
    </p:spTree>
    <p:extLst>
      <p:ext uri="{BB962C8B-B14F-4D97-AF65-F5344CB8AC3E}">
        <p14:creationId xmlns:p14="http://schemas.microsoft.com/office/powerpoint/2010/main" val="2924711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defRPr/>
            </a:pPr>
            <a:r>
              <a:rPr lang="nb-NO" sz="1200" b="0" kern="1200" dirty="0">
                <a:solidFill>
                  <a:schemeClr val="tx1"/>
                </a:solidFill>
                <a:effectLst/>
                <a:latin typeface="+mn-lt"/>
                <a:ea typeface="+mn-ea"/>
                <a:cs typeface="+mn-cs"/>
              </a:rPr>
              <a:t>I dag skal dere lære om Kirkens Nødhjelp, kirkene i Norges </a:t>
            </a:r>
            <a:r>
              <a:rPr lang="nb-NO" dirty="0"/>
              <a:t>hjelpeorganisasjon ut</a:t>
            </a:r>
            <a:r>
              <a:rPr lang="nb-NO" sz="1200" b="0" kern="1200" dirty="0">
                <a:solidFill>
                  <a:schemeClr val="tx1"/>
                </a:solidFill>
                <a:effectLst/>
                <a:latin typeface="+mn-lt"/>
                <a:ea typeface="+mn-ea"/>
                <a:cs typeface="+mn-cs"/>
              </a:rPr>
              <a:t> i verden. Dere som konfirmanter og vi som menighet skal snart engasjere oss i Kirkens Nødhjelps årlige fasteaksjon - en innsamlingsaksjon hvor konfirmanter og frivillige fra hele landet er med på å endre liv og gjøre en forskjell for andre. Årets aksjon har tittel «Håp i en dråpe vann». </a:t>
            </a:r>
            <a:br>
              <a:rPr lang="nb-NO" sz="1200" b="0" kern="1200" dirty="0">
                <a:effectLst/>
                <a:cs typeface="+mn-lt"/>
              </a:rPr>
            </a:br>
            <a:br>
              <a:rPr lang="nb-NO" sz="1200" b="0" kern="1200" dirty="0">
                <a:effectLst/>
                <a:cs typeface="+mn-lt"/>
              </a:rPr>
            </a:br>
            <a:r>
              <a:rPr lang="nb-NO" sz="1200" b="0" kern="1200" dirty="0">
                <a:solidFill>
                  <a:schemeClr val="tx1"/>
                </a:solidFill>
                <a:effectLst/>
                <a:latin typeface="+mn-lt"/>
                <a:ea typeface="+mn-ea"/>
                <a:cs typeface="+mn-cs"/>
              </a:rPr>
              <a:t>For et håp kan faktisk begynne med noe så enkelt som en dråpe vann. </a:t>
            </a:r>
            <a:r>
              <a:rPr lang="nb-NO" dirty="0"/>
              <a:t>Det å få tilgang til rent</a:t>
            </a:r>
            <a:r>
              <a:rPr lang="nb-NO" sz="1200" b="0" kern="1200" dirty="0">
                <a:solidFill>
                  <a:schemeClr val="tx1"/>
                </a:solidFill>
                <a:effectLst/>
                <a:latin typeface="+mn-lt"/>
                <a:ea typeface="+mn-ea"/>
                <a:cs typeface="+mn-cs"/>
              </a:rPr>
              <a:t> vann, som ikke er en selvfølge i store deler av verden, kan virkelig endre et liv, </a:t>
            </a:r>
            <a:r>
              <a:rPr lang="nb-NO" dirty="0"/>
              <a:t>en landsby, en hel region! Når rent vann er på plass er mulighetene blir mulighetene mange</a:t>
            </a:r>
            <a:r>
              <a:rPr lang="nb-NO" sz="1200" b="0" kern="1200" dirty="0">
                <a:solidFill>
                  <a:schemeClr val="tx1"/>
                </a:solidFill>
                <a:effectLst/>
                <a:latin typeface="+mn-lt"/>
                <a:ea typeface="+mn-ea"/>
                <a:cs typeface="+mn-cs"/>
              </a:rPr>
              <a:t> </a:t>
            </a:r>
            <a:r>
              <a:rPr lang="nb-NO" dirty="0"/>
              <a:t>og </a:t>
            </a:r>
            <a:r>
              <a:rPr lang="nb-NO" sz="1200" b="0" kern="1200" dirty="0">
                <a:solidFill>
                  <a:schemeClr val="tx1"/>
                </a:solidFill>
                <a:effectLst/>
                <a:latin typeface="+mn-lt"/>
                <a:ea typeface="+mn-ea"/>
                <a:cs typeface="+mn-cs"/>
              </a:rPr>
              <a:t>vi </a:t>
            </a:r>
            <a:r>
              <a:rPr lang="nb-NO" dirty="0"/>
              <a:t>ser ringvirkninger</a:t>
            </a:r>
            <a:r>
              <a:rPr lang="nb-NO" sz="1200" b="0" kern="1200" dirty="0">
                <a:solidFill>
                  <a:schemeClr val="tx1"/>
                </a:solidFill>
                <a:effectLst/>
                <a:latin typeface="+mn-lt"/>
                <a:ea typeface="+mn-ea"/>
                <a:cs typeface="+mn-cs"/>
              </a:rPr>
              <a:t> springe ut i deres lokalsamfunn og videre utover.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672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1981A-029A-4079-55FB-2DC6A3831E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7AA7D0-E463-3CB7-0740-67FFFEEE36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14051C-3589-53FC-1479-B4321F972A10}"/>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nb-NO" sz="1200" b="0" i="0" kern="1200">
                <a:solidFill>
                  <a:schemeClr val="tx1"/>
                </a:solidFill>
                <a:effectLst/>
                <a:latin typeface="Verdana" panose="020B0604030504040204" pitchFamily="34" charset="0"/>
                <a:ea typeface="Verdana" panose="020B0604030504040204" pitchFamily="34" charset="0"/>
              </a:rPr>
              <a:t>I en verden med både mørke og lys trenger vi mennesker som bærer håpet videre – for selv små handlinger kan gi lys, muligheter og fremtidstro til andre.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nb-NO" sz="1200" b="0" i="0" kern="1200">
              <a:solidFill>
                <a:schemeClr val="tx1"/>
              </a:solidFill>
              <a:effectLst/>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nb-NO" sz="1200" b="0" i="0" kern="1200">
                <a:solidFill>
                  <a:schemeClr val="tx1"/>
                </a:solidFill>
                <a:effectLst/>
                <a:latin typeface="Verdana" panose="020B0604030504040204" pitchFamily="34" charset="0"/>
                <a:ea typeface="Verdana" panose="020B0604030504040204" pitchFamily="34" charset="0"/>
              </a:rPr>
              <a:t>Noen retninger dere kan lede konfirmantene, om nødvendig:</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nb-NO" sz="1200" b="0" i="0" kern="1200">
              <a:solidFill>
                <a:schemeClr val="tx1"/>
              </a:solidFill>
              <a:effectLst/>
              <a:latin typeface="Verdana" panose="020B0604030504040204" pitchFamily="34" charset="0"/>
              <a:ea typeface="Verdana" panose="020B0604030504040204" pitchFamily="34"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Å være en som velger håp i eget liv, og som prøver å spre håp gjennom handlinger og holdninger.</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Å løfte andre – i vennegjengen, familien, menigheten og nærmiljøet – når man ser at noen trenger det.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Å bidra til at mennesker langt borte får muligheter, selv om man aldri møter dem.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Å la troen inspirere til handling: å hjelpe når man kan, og bruke egne ressurser og tid på gode ting.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Å se mennesker som likeverdige og som medmennesker – ikke som “oss” og “dem”.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Å være del av et fellesskap (menighet + Kirkens Nødhjelp) som sammen skaper positiv endring.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Å holde fast ved at verden også er full av godt, og videreformidle de historiene.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Å vite at små handlinger kan gi store ringvirkninger når mange bidrar.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Å være med på å gjøre det lettere for andre å bygge sitt eget liv og sin egen fremtid.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Å bære videre troens kjerne: håp, nestekjærlighet og fellesskap – i praksis, ikke bare i ord.</a:t>
            </a:r>
          </a:p>
          <a:p>
            <a:pPr>
              <a:lnSpc>
                <a:spcPct val="107000"/>
              </a:lnSpc>
              <a:spcAft>
                <a:spcPts val="800"/>
              </a:spcAft>
              <a:defRPr/>
            </a:pPr>
            <a:endParaRPr lang="en-GB">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434DC715-8C56-80E2-E896-B2984C3477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659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latin typeface="Verdana" panose="020B0604030504040204" pitchFamily="34" charset="0"/>
                <a:ea typeface="Verdana" panose="020B0604030504040204" pitchFamily="34" charset="0"/>
              </a:rPr>
              <a:t>Og hvis du får lyst til å gjøre enda mer, så kan du det gjennom Kirkens Nødhjelps egen ungdomsorganisasjon </a:t>
            </a:r>
            <a:r>
              <a:rPr lang="nb-NO" dirty="0" err="1">
                <a:latin typeface="Verdana" panose="020B0604030504040204" pitchFamily="34" charset="0"/>
                <a:ea typeface="Verdana" panose="020B0604030504040204" pitchFamily="34" charset="0"/>
              </a:rPr>
              <a:t>Changemaker</a:t>
            </a:r>
            <a:r>
              <a:rPr lang="nb-NO" dirty="0">
                <a:latin typeface="Verdana" panose="020B0604030504040204" pitchFamily="34" charset="0"/>
                <a:ea typeface="Verdana" panose="020B0604030504040204" pitchFamily="34" charset="0"/>
              </a:rPr>
              <a:t>. Der vil du møte andre i alderen 13 – 30 år som også har lyst til å aktivt gjøre mer for andre og verden til et bedre sted.</a:t>
            </a:r>
          </a:p>
          <a:p>
            <a:endParaRPr lang="nb-NO" dirty="0">
              <a:latin typeface="Verdana" panose="020B0604030504040204" pitchFamily="34" charset="0"/>
              <a:ea typeface="Verdana" panose="020B0604030504040204" pitchFamily="34" charset="0"/>
            </a:endParaRPr>
          </a:p>
          <a:p>
            <a:r>
              <a:rPr lang="nb-NO" sz="1200" kern="1200" dirty="0" err="1">
                <a:solidFill>
                  <a:schemeClr val="tx1"/>
                </a:solidFill>
                <a:effectLst/>
                <a:latin typeface="+mn-lt"/>
                <a:ea typeface="+mn-ea"/>
                <a:cs typeface="+mn-cs"/>
              </a:rPr>
              <a:t>Changemaker</a:t>
            </a:r>
            <a:r>
              <a:rPr lang="nb-NO" sz="1200" kern="1200" dirty="0">
                <a:solidFill>
                  <a:schemeClr val="tx1"/>
                </a:solidFill>
                <a:effectLst/>
                <a:latin typeface="+mn-lt"/>
                <a:ea typeface="+mn-ea"/>
                <a:cs typeface="+mn-cs"/>
              </a:rPr>
              <a:t> jobber politisk og kreativt for å gjøre verden mer rettferdig ved å påvirke dem som bestemmer, og endre systemer som gjør verden strukturelt urettferdig og at mange har færre muligheter enn andre. </a:t>
            </a:r>
            <a:endParaRPr lang="nb-NO" dirty="0">
              <a:latin typeface="Verdana" panose="020B0604030504040204" pitchFamily="34" charset="0"/>
              <a:ea typeface="Verdana" panose="020B0604030504040204" pitchFamily="34" charset="0"/>
            </a:endParaRPr>
          </a:p>
          <a:p>
            <a:endParaRPr lang="nb-NO" dirty="0">
              <a:latin typeface="Verdana" panose="020B0604030504040204" pitchFamily="34" charset="0"/>
              <a:ea typeface="Verdana" panose="020B0604030504040204" pitchFamily="34" charset="0"/>
            </a:endParaRPr>
          </a:p>
          <a:p>
            <a:r>
              <a:rPr lang="nb-NO" dirty="0">
                <a:latin typeface="Verdana" panose="020B0604030504040204" pitchFamily="34" charset="0"/>
                <a:ea typeface="Verdana" panose="020B0604030504040204" pitchFamily="34" charset="0"/>
              </a:rPr>
              <a:t>Sjekk ut changemaker.no om du ble litt nysgjerrig, eller følg dem på sosiale medier!</a:t>
            </a:r>
          </a:p>
        </p:txBody>
      </p:sp>
      <p:sp>
        <p:nvSpPr>
          <p:cNvPr id="4" name="Plassholder for lysbildenummer 3"/>
          <p:cNvSpPr>
            <a:spLocks noGrp="1"/>
          </p:cNvSpPr>
          <p:nvPr>
            <p:ph type="sldNum" sz="quarter" idx="5"/>
          </p:nvPr>
        </p:nvSpPr>
        <p:spPr/>
        <p:txBody>
          <a:bodyPr/>
          <a:lstStyle/>
          <a:p>
            <a:fld id="{671B1932-E3E6-774B-A3E0-70A06A08EC3D}" type="slidenum">
              <a:rPr lang="nb-NO" smtClean="0"/>
              <a:t>21</a:t>
            </a:fld>
            <a:endParaRPr lang="nb-NO"/>
          </a:p>
        </p:txBody>
      </p:sp>
    </p:spTree>
    <p:extLst>
      <p:ext uri="{BB962C8B-B14F-4D97-AF65-F5344CB8AC3E}">
        <p14:creationId xmlns:p14="http://schemas.microsoft.com/office/powerpoint/2010/main" val="455582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mj-lt"/>
              <a:buNone/>
              <a:tabLst/>
              <a:defRPr/>
            </a:pPr>
            <a:r>
              <a:rPr lang="nb-NO" sz="1200" b="1" kern="1200">
                <a:solidFill>
                  <a:schemeClr val="tx1"/>
                </a:solidFill>
                <a:effectLst/>
                <a:latin typeface="Verdana" panose="020B0604030504040204" pitchFamily="34" charset="0"/>
                <a:ea typeface="Verdana" panose="020B0604030504040204" pitchFamily="34" charset="0"/>
              </a:rPr>
              <a:t>(Avslutning)</a:t>
            </a:r>
          </a:p>
          <a:p>
            <a:pPr marL="0" marR="0" lvl="0" indent="0" algn="l" defTabSz="914400" rtl="0" eaLnBrk="1" fontAlgn="auto" latinLnBrk="0" hangingPunct="1">
              <a:lnSpc>
                <a:spcPct val="107000"/>
              </a:lnSpc>
              <a:spcBef>
                <a:spcPts val="0"/>
              </a:spcBef>
              <a:spcAft>
                <a:spcPts val="800"/>
              </a:spcAft>
              <a:buClrTx/>
              <a:buSzTx/>
              <a:buFont typeface="+mj-lt"/>
              <a:buNone/>
              <a:tabLst/>
              <a:defRPr/>
            </a:pPr>
            <a:endParaRPr lang="nb-NO" sz="1200" kern="1200">
              <a:solidFill>
                <a:schemeClr val="tx1"/>
              </a:solidFill>
              <a:effectLst/>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nb-NO" sz="1200" kern="1200">
                <a:solidFill>
                  <a:schemeClr val="tx1"/>
                </a:solidFill>
                <a:effectLst/>
                <a:latin typeface="Verdana" panose="020B0604030504040204" pitchFamily="34" charset="0"/>
                <a:ea typeface="Verdana" panose="020B0604030504040204" pitchFamily="34" charset="0"/>
              </a:rPr>
              <a:t>Vi har nå sett noen </a:t>
            </a:r>
            <a:r>
              <a:rPr lang="nb-NO" sz="1200" b="0" i="1" kern="1200">
                <a:solidFill>
                  <a:schemeClr val="tx1"/>
                </a:solidFill>
                <a:effectLst/>
                <a:latin typeface="Verdana" panose="020B0604030504040204" pitchFamily="34" charset="0"/>
                <a:ea typeface="Verdana" panose="020B0604030504040204" pitchFamily="34" charset="0"/>
              </a:rPr>
              <a:t>eksempler</a:t>
            </a:r>
            <a:r>
              <a:rPr lang="nb-NO" sz="1200" kern="1200">
                <a:solidFill>
                  <a:schemeClr val="tx1"/>
                </a:solidFill>
                <a:effectLst/>
                <a:latin typeface="Verdana" panose="020B0604030504040204" pitchFamily="34" charset="0"/>
                <a:ea typeface="Verdana" panose="020B0604030504040204" pitchFamily="34" charset="0"/>
              </a:rPr>
              <a:t> på hvordan Kirkens Nødhjelp arbeider. I fasteaksjonen samler dere inn penger til </a:t>
            </a:r>
            <a:r>
              <a:rPr lang="nb-NO" sz="1200" b="0" i="1" kern="1200">
                <a:solidFill>
                  <a:schemeClr val="tx1"/>
                </a:solidFill>
                <a:effectLst/>
                <a:latin typeface="Verdana" panose="020B0604030504040204" pitchFamily="34" charset="0"/>
                <a:ea typeface="Verdana" panose="020B0604030504040204" pitchFamily="34" charset="0"/>
              </a:rPr>
              <a:t>alt </a:t>
            </a:r>
            <a:r>
              <a:rPr lang="nb-NO" sz="1200" kern="1200">
                <a:solidFill>
                  <a:schemeClr val="tx1"/>
                </a:solidFill>
                <a:effectLst/>
                <a:latin typeface="Verdana" panose="020B0604030504040204" pitchFamily="34" charset="0"/>
                <a:ea typeface="Verdana" panose="020B0604030504040204" pitchFamily="34" charset="0"/>
              </a:rPr>
              <a:t>Kirkens Nødhjelps arbeid, og pengene brukes der de til enhver tid trengs mest. </a:t>
            </a:r>
          </a:p>
          <a:p>
            <a:pPr marL="0" marR="0" lvl="0" indent="0" algn="l" defTabSz="914400" rtl="0" eaLnBrk="1" fontAlgn="auto" latinLnBrk="0" hangingPunct="1">
              <a:lnSpc>
                <a:spcPct val="107000"/>
              </a:lnSpc>
              <a:spcBef>
                <a:spcPts val="0"/>
              </a:spcBef>
              <a:spcAft>
                <a:spcPts val="800"/>
              </a:spcAft>
              <a:buClrTx/>
              <a:buSzTx/>
              <a:buFont typeface="+mj-lt"/>
              <a:buNone/>
              <a:tabLst/>
              <a:defRPr/>
            </a:pPr>
            <a:endParaRPr lang="nb-NO" sz="1200" kern="1200">
              <a:solidFill>
                <a:schemeClr val="tx1"/>
              </a:solidFill>
              <a:effectLst/>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nb-NO" sz="1200" kern="1200">
                <a:solidFill>
                  <a:schemeClr val="tx1"/>
                </a:solidFill>
                <a:effectLst/>
                <a:latin typeface="Verdana" panose="020B0604030504040204" pitchFamily="34" charset="0"/>
                <a:ea typeface="Verdana" panose="020B0604030504040204" pitchFamily="34" charset="0"/>
              </a:rPr>
              <a:t>Fasteaksjonen gir altså Kirkens Nødhjelp mulighet til å redde liv i krig og katastrofer, men også mulighet til å forandre liv og samfunn over tid. Dette har vi sett eksempler på i dag. Det ER håp i en dråpe vann og i muligheter! Og det er håp i den innsatsen dere gjør for fasteaksjonen. Tusen takk for at dere gjør Kirkens Nødhjelps arbeid mulig</a:t>
            </a:r>
            <a:r>
              <a:rPr lang="nb-NO" sz="1200" kern="1200">
                <a:solidFill>
                  <a:schemeClr val="tx1"/>
                </a:solidFill>
                <a:effectLst/>
                <a:latin typeface="Verdana" panose="020B0604030504040204" pitchFamily="34" charset="0"/>
                <a:ea typeface="Verdana" panose="020B0604030504040204" pitchFamily="34" charset="0"/>
                <a:cs typeface="+mn-cs"/>
              </a:rPr>
              <a:t>! </a:t>
            </a:r>
          </a:p>
          <a:p>
            <a:pPr marL="0" marR="0" lvl="0" indent="0" algn="l" defTabSz="914400" rtl="0" eaLnBrk="1" fontAlgn="auto" latinLnBrk="0" hangingPunct="1">
              <a:lnSpc>
                <a:spcPct val="107000"/>
              </a:lnSpc>
              <a:spcBef>
                <a:spcPts val="0"/>
              </a:spcBef>
              <a:spcAft>
                <a:spcPts val="800"/>
              </a:spcAft>
              <a:buClrTx/>
              <a:buSzTx/>
              <a:buFont typeface="+mj-lt"/>
              <a:buNone/>
              <a:tabLst/>
              <a:defRPr/>
            </a:pPr>
            <a:endParaRPr lang="nb-NO" sz="1200" kern="1200">
              <a:solidFill>
                <a:schemeClr val="tx1"/>
              </a:solidFill>
              <a:effectLst/>
              <a:latin typeface="Verdana" panose="020B0604030504040204" pitchFamily="34" charset="0"/>
              <a:ea typeface="Verdana" panose="020B0604030504040204" pitchFamily="34" charset="0"/>
              <a:cs typeface="+mn-cs"/>
            </a:endParaRPr>
          </a:p>
          <a:p>
            <a:pPr fontAlgn="t"/>
            <a:r>
              <a:rPr lang="nb-NO" sz="1200" kern="1200">
                <a:solidFill>
                  <a:schemeClr val="tx1"/>
                </a:solidFill>
                <a:effectLst/>
                <a:latin typeface="Verdana" panose="020B0604030504040204" pitchFamily="34" charset="0"/>
                <a:ea typeface="Verdana" panose="020B0604030504040204" pitchFamily="34" charset="0"/>
                <a:cs typeface="+mn-cs"/>
              </a:rPr>
              <a:t>I dag har dere ikke bare sett en film – dere har fulgt en hel reise. Fra deres eget nabolag og bøssebæringen hjemme, til Kirkens Nødhjelps arbeid i Malawi og møtene med mennesker som hver dag bygger framtid gjennom kunnskap, samarbeid og lokale løsninger. Dere har sett hvordan støtten fra fasteaksjonen gir familier muligheter, styrker lokalsamfunn og bidrar til varige endringer.</a:t>
            </a:r>
          </a:p>
          <a:p>
            <a:pPr algn="r" fontAlgn="t"/>
            <a:endParaRPr lang="nb-NO" sz="1200" kern="1200">
              <a:solidFill>
                <a:schemeClr val="tx1"/>
              </a:solidFill>
              <a:effectLst/>
              <a:latin typeface="Verdana" panose="020B0604030504040204" pitchFamily="34" charset="0"/>
              <a:ea typeface="Verdana" panose="020B0604030504040204" pitchFamily="34" charset="0"/>
              <a:cs typeface="+mn-cs"/>
            </a:endParaRPr>
          </a:p>
          <a:p>
            <a:pPr fontAlgn="t"/>
            <a:r>
              <a:rPr lang="nb-NO" sz="1200" kern="1200">
                <a:solidFill>
                  <a:schemeClr val="tx1"/>
                </a:solidFill>
                <a:effectLst/>
                <a:latin typeface="Verdana" panose="020B0604030504040204" pitchFamily="34" charset="0"/>
                <a:ea typeface="Verdana" panose="020B0604030504040204" pitchFamily="34" charset="0"/>
                <a:cs typeface="+mn-cs"/>
              </a:rPr>
              <a:t>Denne reisen viser at selv små handlinger her hjemme kan skape store ringvirkninger langt borte. Når dere går med bøsse, bruker tid, engasjement og stemmene deres – gjør dere det mulig for Kirkens Nødhjelp og lokale partnere å stå med mennesker som trenger støtte i både kriser og med å gi muligheter for å bygge trygghet, handlekraft og framtid i eget lokalsamfunn.</a:t>
            </a:r>
          </a:p>
          <a:p>
            <a:pPr fontAlgn="t"/>
            <a:endParaRPr lang="nb-NO" sz="1200" kern="1200">
              <a:solidFill>
                <a:schemeClr val="tx1"/>
              </a:solidFill>
              <a:effectLst/>
              <a:latin typeface="Verdana" panose="020B0604030504040204" pitchFamily="34" charset="0"/>
              <a:ea typeface="Verdana" panose="020B0604030504040204" pitchFamily="34" charset="0"/>
              <a:cs typeface="+mn-cs"/>
            </a:endParaRPr>
          </a:p>
          <a:p>
            <a:pPr fontAlgn="t"/>
            <a:r>
              <a:rPr lang="nb-NO" sz="1200" kern="1200">
                <a:solidFill>
                  <a:schemeClr val="tx1"/>
                </a:solidFill>
                <a:effectLst/>
                <a:latin typeface="Verdana" panose="020B0604030504040204" pitchFamily="34" charset="0"/>
                <a:ea typeface="Verdana" panose="020B0604030504040204" pitchFamily="34" charset="0"/>
                <a:cs typeface="+mn-cs"/>
              </a:rPr>
              <a:t>Innsatsen deres betyr noe – mer enn dere kanskje aner. Dere er med på å bære håp videre, og å minne folk om at det også er mye godt som skjer i verden. </a:t>
            </a:r>
          </a:p>
          <a:p>
            <a:pPr marL="0" lvl="0" indent="0">
              <a:lnSpc>
                <a:spcPct val="107000"/>
              </a:lnSpc>
              <a:spcAft>
                <a:spcPts val="800"/>
              </a:spcAft>
              <a:buFont typeface="+mj-lt"/>
              <a:buNone/>
            </a:pPr>
            <a:endParaRPr lang="en-GB">
              <a:latin typeface="Verdana" panose="020B0604030504040204" pitchFamily="34" charset="0"/>
              <a:ea typeface="Verdana" panose="020B0604030504040204" pitchFamily="34" charset="0"/>
            </a:endParaRPr>
          </a:p>
          <a:p>
            <a:endParaRPr lang="nb-NO">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5"/>
          </p:nvPr>
        </p:nvSpPr>
        <p:spPr/>
        <p:txBody>
          <a:bodyPr/>
          <a:lstStyle/>
          <a:p>
            <a:fld id="{86DBB170-65B6-4A16-9471-937CDBAE593B}" type="slidenum">
              <a:rPr lang="en-US" smtClean="0"/>
              <a:t>22</a:t>
            </a:fld>
            <a:endParaRPr lang="en-US"/>
          </a:p>
        </p:txBody>
      </p:sp>
    </p:spTree>
    <p:extLst>
      <p:ext uri="{BB962C8B-B14F-4D97-AF65-F5344CB8AC3E}">
        <p14:creationId xmlns:p14="http://schemas.microsoft.com/office/powerpoint/2010/main" val="3262084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C0A07-CA52-09A5-341E-2E6839906B58}"/>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D8ADC25-3BF2-74E8-F05E-4B4DC03155C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3FA27998-5086-0BB5-B565-8FBB63646877}"/>
              </a:ext>
            </a:extLst>
          </p:cNvPr>
          <p:cNvSpPr>
            <a:spLocks noGrp="1"/>
          </p:cNvSpPr>
          <p:nvPr>
            <p:ph type="body" idx="1"/>
          </p:nvPr>
        </p:nvSpPr>
        <p:spPr/>
        <p:txBody>
          <a:bodyPr/>
          <a:lstStyle/>
          <a:p>
            <a:r>
              <a:rPr lang="nb-NO">
                <a:latin typeface="Verdana" panose="020B0604030504040204" pitchFamily="34" charset="0"/>
                <a:ea typeface="Verdana" panose="020B0604030504040204" pitchFamily="34" charset="0"/>
              </a:rPr>
              <a:t>Hvilebilde</a:t>
            </a:r>
          </a:p>
        </p:txBody>
      </p:sp>
      <p:sp>
        <p:nvSpPr>
          <p:cNvPr id="4" name="Plassholder for lysbildenummer 3">
            <a:extLst>
              <a:ext uri="{FF2B5EF4-FFF2-40B4-BE49-F238E27FC236}">
                <a16:creationId xmlns:a16="http://schemas.microsoft.com/office/drawing/2014/main" id="{BA4CADD1-2A7D-5DA7-44A0-3D3BC4BE5239}"/>
              </a:ext>
            </a:extLst>
          </p:cNvPr>
          <p:cNvSpPr>
            <a:spLocks noGrp="1"/>
          </p:cNvSpPr>
          <p:nvPr>
            <p:ph type="sldNum" sz="quarter" idx="5"/>
          </p:nvPr>
        </p:nvSpPr>
        <p:spPr/>
        <p:txBody>
          <a:bodyPr/>
          <a:lstStyle/>
          <a:p>
            <a:fld id="{86DBB170-65B6-4A16-9471-937CDBAE593B}" type="slidenum">
              <a:rPr lang="en-US" smtClean="0"/>
              <a:t>23</a:t>
            </a:fld>
            <a:endParaRPr lang="en-US"/>
          </a:p>
        </p:txBody>
      </p:sp>
    </p:spTree>
    <p:extLst>
      <p:ext uri="{BB962C8B-B14F-4D97-AF65-F5344CB8AC3E}">
        <p14:creationId xmlns:p14="http://schemas.microsoft.com/office/powerpoint/2010/main" val="3939602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a:t>Dere </a:t>
            </a:r>
            <a:r>
              <a:rPr lang="en-GB" dirty="0" err="1"/>
              <a:t>skal</a:t>
            </a:r>
            <a:r>
              <a:rPr lang="en-GB" dirty="0"/>
              <a:t> </a:t>
            </a:r>
            <a:r>
              <a:rPr lang="en-GB" dirty="0" err="1"/>
              <a:t>nå</a:t>
            </a:r>
            <a:r>
              <a:rPr lang="en-GB" dirty="0"/>
              <a:t> </a:t>
            </a:r>
            <a:r>
              <a:rPr lang="en-GB" dirty="0" err="1"/>
              <a:t>begynne</a:t>
            </a:r>
            <a:r>
              <a:rPr lang="en-GB" dirty="0"/>
              <a:t> </a:t>
            </a:r>
            <a:r>
              <a:rPr lang="en-GB" dirty="0" err="1"/>
              <a:t>deres</a:t>
            </a:r>
            <a:r>
              <a:rPr lang="en-GB" dirty="0"/>
              <a:t> </a:t>
            </a:r>
            <a:r>
              <a:rPr lang="en-GB" dirty="0" err="1"/>
              <a:t>reise</a:t>
            </a:r>
            <a:r>
              <a:rPr lang="en-GB" dirty="0"/>
              <a:t> </a:t>
            </a:r>
            <a:r>
              <a:rPr lang="en-GB" dirty="0" err="1"/>
              <a:t>som</a:t>
            </a:r>
            <a:r>
              <a:rPr lang="en-GB" dirty="0"/>
              <a:t> </a:t>
            </a:r>
            <a:r>
              <a:rPr lang="en-GB" dirty="0" err="1"/>
              <a:t>Håpsbærere</a:t>
            </a:r>
            <a:r>
              <a:rPr lang="en-GB" dirty="0"/>
              <a:t>, </a:t>
            </a:r>
            <a:r>
              <a:rPr lang="en-GB" dirty="0" err="1"/>
              <a:t>og</a:t>
            </a:r>
            <a:r>
              <a:rPr lang="en-GB" dirty="0"/>
              <a:t> </a:t>
            </a:r>
            <a:r>
              <a:rPr lang="en-GB" dirty="0" err="1"/>
              <a:t>samtidig</a:t>
            </a:r>
            <a:r>
              <a:rPr lang="en-GB" dirty="0"/>
              <a:t> </a:t>
            </a:r>
            <a:r>
              <a:rPr lang="en-GB" dirty="0" err="1"/>
              <a:t>lære</a:t>
            </a:r>
            <a:r>
              <a:rPr lang="en-GB" dirty="0"/>
              <a:t> om Kirkens Nødhjelp. Er det </a:t>
            </a:r>
            <a:r>
              <a:rPr lang="en-GB" dirty="0" err="1"/>
              <a:t>noen</a:t>
            </a:r>
            <a:r>
              <a:rPr lang="en-GB" dirty="0"/>
              <a:t> her </a:t>
            </a:r>
            <a:r>
              <a:rPr lang="en-GB" dirty="0" err="1"/>
              <a:t>som</a:t>
            </a:r>
            <a:r>
              <a:rPr lang="en-GB" dirty="0"/>
              <a:t> </a:t>
            </a:r>
            <a:r>
              <a:rPr lang="en-GB" dirty="0" err="1"/>
              <a:t>kjenner</a:t>
            </a:r>
            <a:r>
              <a:rPr lang="en-GB" dirty="0"/>
              <a:t> </a:t>
            </a:r>
            <a:r>
              <a:rPr lang="en-GB" dirty="0" err="1"/>
              <a:t>til</a:t>
            </a:r>
            <a:r>
              <a:rPr lang="en-GB" dirty="0"/>
              <a:t> Minecraft? Vi </a:t>
            </a:r>
            <a:r>
              <a:rPr lang="en-GB" dirty="0" err="1"/>
              <a:t>skal</a:t>
            </a:r>
            <a:r>
              <a:rPr lang="en-GB" dirty="0"/>
              <a:t> </a:t>
            </a:r>
            <a:r>
              <a:rPr lang="en-GB" dirty="0" err="1"/>
              <a:t>nå</a:t>
            </a:r>
            <a:r>
              <a:rPr lang="en-GB" dirty="0"/>
              <a:t> </a:t>
            </a:r>
            <a:r>
              <a:rPr lang="en-GB" dirty="0" err="1"/>
              <a:t>på</a:t>
            </a:r>
            <a:r>
              <a:rPr lang="en-GB" dirty="0"/>
              <a:t> </a:t>
            </a:r>
            <a:r>
              <a:rPr lang="en-GB" dirty="0" err="1"/>
              <a:t>en</a:t>
            </a:r>
            <a:r>
              <a:rPr lang="en-GB" dirty="0"/>
              <a:t> </a:t>
            </a:r>
            <a:r>
              <a:rPr lang="en-GB" dirty="0" err="1"/>
              <a:t>reise</a:t>
            </a:r>
            <a:r>
              <a:rPr lang="en-GB" dirty="0"/>
              <a:t> i Minecraft </a:t>
            </a:r>
            <a:r>
              <a:rPr lang="en-GB" dirty="0" err="1"/>
              <a:t>som</a:t>
            </a:r>
            <a:r>
              <a:rPr lang="en-GB" dirty="0"/>
              <a:t> starter her i Norge </a:t>
            </a:r>
            <a:r>
              <a:rPr lang="en-GB" dirty="0" err="1"/>
              <a:t>som</a:t>
            </a:r>
            <a:r>
              <a:rPr lang="en-GB" dirty="0"/>
              <a:t> </a:t>
            </a:r>
            <a:r>
              <a:rPr lang="en-GB" dirty="0" err="1"/>
              <a:t>krysser</a:t>
            </a:r>
            <a:r>
              <a:rPr lang="en-GB" dirty="0"/>
              <a:t> </a:t>
            </a:r>
            <a:r>
              <a:rPr lang="en-GB" dirty="0" err="1"/>
              <a:t>kontinenter</a:t>
            </a:r>
            <a:r>
              <a:rPr lang="en-GB" dirty="0"/>
              <a:t>. Er </a:t>
            </a:r>
            <a:r>
              <a:rPr lang="en-GB" dirty="0" err="1"/>
              <a:t>dere</a:t>
            </a:r>
            <a:r>
              <a:rPr lang="en-GB" dirty="0"/>
              <a:t> </a:t>
            </a:r>
            <a:r>
              <a:rPr lang="en-GB" dirty="0" err="1"/>
              <a:t>klare</a:t>
            </a:r>
            <a:r>
              <a:rPr lang="en-GB" dirty="0"/>
              <a:t>?</a:t>
            </a:r>
            <a:endParaRPr lang="nb-NO" dirty="0"/>
          </a:p>
        </p:txBody>
      </p:sp>
      <p:sp>
        <p:nvSpPr>
          <p:cNvPr id="4" name="Plassholder for lysbildenummer 3"/>
          <p:cNvSpPr>
            <a:spLocks noGrp="1"/>
          </p:cNvSpPr>
          <p:nvPr>
            <p:ph type="sldNum" sz="quarter" idx="5"/>
          </p:nvPr>
        </p:nvSpPr>
        <p:spPr/>
        <p:txBody>
          <a:bodyPr/>
          <a:lstStyle/>
          <a:p>
            <a:fld id="{671B1932-E3E6-774B-A3E0-70A06A08EC3D}" type="slidenum">
              <a:rPr lang="nb-NO" smtClean="0"/>
              <a:t>3</a:t>
            </a:fld>
            <a:endParaRPr lang="nb-NO"/>
          </a:p>
        </p:txBody>
      </p:sp>
    </p:spTree>
    <p:extLst>
      <p:ext uri="{BB962C8B-B14F-4D97-AF65-F5344CB8AC3E}">
        <p14:creationId xmlns:p14="http://schemas.microsoft.com/office/powerpoint/2010/main" val="2077743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DC516-C729-7D6E-E992-8C8F164FFD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923BB6-4396-75C5-713B-C154E60D33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8A90BD-1E22-26F3-A882-37F0C2E1294F}"/>
              </a:ext>
            </a:extLst>
          </p:cNvPr>
          <p:cNvSpPr>
            <a:spLocks noGrp="1"/>
          </p:cNvSpPr>
          <p:nvPr>
            <p:ph type="body" idx="1"/>
          </p:nvPr>
        </p:nvSpPr>
        <p:spPr/>
        <p:txBody>
          <a:bodyPr/>
          <a:lstStyle/>
          <a:p>
            <a:pPr>
              <a:lnSpc>
                <a:spcPct val="107000"/>
              </a:lnSpc>
              <a:spcAft>
                <a:spcPts val="800"/>
              </a:spcAft>
              <a:defRPr/>
            </a:pPr>
            <a:r>
              <a:rPr lang="en-GB" dirty="0"/>
              <a:t>Last ned de fem </a:t>
            </a:r>
            <a:r>
              <a:rPr lang="en-GB" dirty="0" err="1"/>
              <a:t>videoene</a:t>
            </a:r>
            <a:r>
              <a:rPr lang="en-GB" dirty="0"/>
              <a:t> </a:t>
            </a:r>
            <a:r>
              <a:rPr lang="en-GB" dirty="0" err="1"/>
              <a:t>fra</a:t>
            </a:r>
            <a:r>
              <a:rPr lang="en-GB" dirty="0"/>
              <a:t> Vimeo </a:t>
            </a:r>
            <a:r>
              <a:rPr lang="en-GB" dirty="0" err="1"/>
              <a:t>som</a:t>
            </a:r>
            <a:r>
              <a:rPr lang="en-GB" dirty="0"/>
              <a:t> du </a:t>
            </a:r>
            <a:r>
              <a:rPr lang="en-GB" dirty="0" err="1"/>
              <a:t>finner</a:t>
            </a:r>
            <a:r>
              <a:rPr lang="en-GB" dirty="0"/>
              <a:t> </a:t>
            </a:r>
            <a:r>
              <a:rPr lang="en-GB" dirty="0" err="1"/>
              <a:t>lenke</a:t>
            </a:r>
            <a:r>
              <a:rPr lang="en-GB" dirty="0"/>
              <a:t> </a:t>
            </a:r>
            <a:r>
              <a:rPr lang="en-GB" dirty="0" err="1"/>
              <a:t>til</a:t>
            </a:r>
            <a:r>
              <a:rPr lang="en-GB" dirty="0"/>
              <a:t> </a:t>
            </a:r>
            <a:r>
              <a:rPr lang="en-GB" dirty="0" err="1"/>
              <a:t>på</a:t>
            </a:r>
            <a:r>
              <a:rPr lang="en-GB" dirty="0"/>
              <a:t> Fasteaksjonen.no. </a:t>
            </a:r>
            <a:r>
              <a:rPr lang="en-GB" dirty="0" err="1"/>
              <a:t>Trykk</a:t>
            </a:r>
            <a:r>
              <a:rPr lang="en-GB" dirty="0"/>
              <a:t> </a:t>
            </a:r>
            <a:r>
              <a:rPr lang="en-GB" dirty="0" err="1"/>
              <a:t>på</a:t>
            </a:r>
            <a:r>
              <a:rPr lang="en-GB" dirty="0"/>
              <a:t> Vimeo-</a:t>
            </a:r>
            <a:r>
              <a:rPr lang="en-GB" dirty="0" err="1"/>
              <a:t>logoen</a:t>
            </a:r>
            <a:r>
              <a:rPr lang="en-GB" dirty="0"/>
              <a:t> i </a:t>
            </a:r>
            <a:r>
              <a:rPr lang="en-GB" dirty="0" err="1"/>
              <a:t>nedre</a:t>
            </a:r>
            <a:r>
              <a:rPr lang="en-GB" dirty="0"/>
              <a:t> </a:t>
            </a:r>
            <a:r>
              <a:rPr lang="en-GB" dirty="0" err="1"/>
              <a:t>høyre</a:t>
            </a:r>
            <a:r>
              <a:rPr lang="en-GB" dirty="0"/>
              <a:t> </a:t>
            </a:r>
            <a:r>
              <a:rPr lang="en-GB" dirty="0" err="1"/>
              <a:t>hjørne</a:t>
            </a:r>
            <a:r>
              <a:rPr lang="en-GB" dirty="0"/>
              <a:t> </a:t>
            </a:r>
            <a:r>
              <a:rPr lang="en-GB" dirty="0" err="1"/>
              <a:t>på</a:t>
            </a:r>
            <a:r>
              <a:rPr lang="en-GB" dirty="0"/>
              <a:t> </a:t>
            </a:r>
            <a:r>
              <a:rPr lang="en-GB" dirty="0" err="1"/>
              <a:t>hver</a:t>
            </a:r>
            <a:r>
              <a:rPr lang="en-GB" dirty="0"/>
              <a:t> film for å </a:t>
            </a:r>
            <a:r>
              <a:rPr lang="en-GB" dirty="0" err="1"/>
              <a:t>komme</a:t>
            </a:r>
            <a:r>
              <a:rPr lang="en-GB" dirty="0"/>
              <a:t> </a:t>
            </a:r>
            <a:r>
              <a:rPr lang="en-GB" dirty="0" err="1"/>
              <a:t>til</a:t>
            </a:r>
            <a:r>
              <a:rPr lang="en-GB" dirty="0"/>
              <a:t> Vimeo </a:t>
            </a:r>
            <a:r>
              <a:rPr lang="en-GB" dirty="0" err="1"/>
              <a:t>hvor</a:t>
            </a:r>
            <a:r>
              <a:rPr lang="en-GB" dirty="0"/>
              <a:t> du </a:t>
            </a:r>
            <a:r>
              <a:rPr lang="en-GB" dirty="0" err="1"/>
              <a:t>kan</a:t>
            </a:r>
            <a:r>
              <a:rPr lang="en-GB" dirty="0"/>
              <a:t> </a:t>
            </a:r>
            <a:r>
              <a:rPr lang="en-GB" dirty="0" err="1"/>
              <a:t>trykke</a:t>
            </a:r>
            <a:r>
              <a:rPr lang="en-GB" dirty="0"/>
              <a:t> </a:t>
            </a:r>
            <a:r>
              <a:rPr lang="en-GB" dirty="0" err="1"/>
              <a:t>på</a:t>
            </a:r>
            <a:r>
              <a:rPr lang="en-GB" dirty="0"/>
              <a:t> Download-</a:t>
            </a:r>
            <a:r>
              <a:rPr lang="en-GB" dirty="0" err="1"/>
              <a:t>symbolet</a:t>
            </a:r>
            <a:r>
              <a:rPr lang="en-GB" dirty="0"/>
              <a:t> (</a:t>
            </a:r>
            <a:r>
              <a:rPr lang="en-GB" dirty="0" err="1"/>
              <a:t>mellom</a:t>
            </a:r>
            <a:r>
              <a:rPr lang="en-GB" dirty="0"/>
              <a:t> </a:t>
            </a:r>
            <a:r>
              <a:rPr lang="en-GB" dirty="0" err="1"/>
              <a:t>klokka</a:t>
            </a:r>
            <a:r>
              <a:rPr lang="en-GB" dirty="0"/>
              <a:t> </a:t>
            </a:r>
            <a:r>
              <a:rPr lang="en-GB" dirty="0" err="1"/>
              <a:t>og</a:t>
            </a:r>
            <a:r>
              <a:rPr lang="en-GB" dirty="0"/>
              <a:t> </a:t>
            </a:r>
            <a:r>
              <a:rPr lang="en-GB" dirty="0" err="1"/>
              <a:t>flagget</a:t>
            </a:r>
            <a:r>
              <a:rPr lang="en-GB" dirty="0"/>
              <a:t>, under </a:t>
            </a:r>
            <a:r>
              <a:rPr lang="en-GB" dirty="0" err="1"/>
              <a:t>filmtittelen</a:t>
            </a:r>
            <a:r>
              <a:rPr lang="en-GB" dirty="0"/>
              <a:t>).</a:t>
            </a:r>
          </a:p>
          <a:p>
            <a:pPr>
              <a:lnSpc>
                <a:spcPct val="107000"/>
              </a:lnSpc>
              <a:spcAft>
                <a:spcPts val="800"/>
              </a:spcAft>
              <a:defRPr/>
            </a:pPr>
            <a:endParaRPr lang="en-GB" dirty="0"/>
          </a:p>
          <a:p>
            <a:pPr>
              <a:lnSpc>
                <a:spcPct val="107000"/>
              </a:lnSpc>
              <a:spcAft>
                <a:spcPts val="800"/>
              </a:spcAft>
              <a:defRPr/>
            </a:pPr>
            <a:r>
              <a:rPr lang="en-GB" dirty="0"/>
              <a:t>https://www.fasteaksjonen.no/menigheten/foredrag-og-undervisning/for-ungdom/hapsbaerere/</a:t>
            </a:r>
          </a:p>
        </p:txBody>
      </p:sp>
      <p:sp>
        <p:nvSpPr>
          <p:cNvPr id="4" name="Slide Number Placeholder 3">
            <a:extLst>
              <a:ext uri="{FF2B5EF4-FFF2-40B4-BE49-F238E27FC236}">
                <a16:creationId xmlns:a16="http://schemas.microsoft.com/office/drawing/2014/main" id="{0DEF6D78-73E8-9EEA-DA7F-F6BA696CC6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9297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653F2-69C3-A425-5538-7F57F86AF3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5E3D41-6A3A-92B7-82B7-7B22CEBE42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08C7DA-1C91-816E-F383-40A2E3B2BE9C}"/>
              </a:ext>
            </a:extLst>
          </p:cNvPr>
          <p:cNvSpPr>
            <a:spLocks noGrp="1"/>
          </p:cNvSpPr>
          <p:nvPr>
            <p:ph type="body" idx="1"/>
          </p:nvPr>
        </p:nvSpPr>
        <p:spPr/>
        <p:txBody>
          <a:bodyPr/>
          <a:lstStyle/>
          <a:p>
            <a:pPr fontAlgn="t"/>
            <a:r>
              <a:rPr lang="nb-NO" sz="1200" b="0" i="0" kern="1200" dirty="0">
                <a:solidFill>
                  <a:schemeClr val="tx1"/>
                </a:solidFill>
                <a:effectLst/>
                <a:latin typeface="+mn-lt"/>
                <a:ea typeface="+mn-ea"/>
                <a:cs typeface="+mn-cs"/>
              </a:rPr>
              <a:t>Dere kan snakke om at folk ofte lytter til lederne i kirker og andre religiøse fellesskap, og at KN derfor når bedre ut og kan hjelpe flere når vi samarbeider med dem. Disse lederne kan også bruke stemmen sin til å si ifra om urettferdighet og påvirke holdninger i samfunnet.</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nb-NO" dirty="0">
              <a:latin typeface="Verdana" panose="020B0604030504040204" pitchFamily="34" charset="0"/>
              <a:ea typeface="Verdana" panose="020B0604030504040204" pitchFamily="34" charset="0"/>
            </a:endParaRPr>
          </a:p>
          <a:p>
            <a:pPr>
              <a:lnSpc>
                <a:spcPct val="107000"/>
              </a:lnSpc>
              <a:spcAft>
                <a:spcPts val="800"/>
              </a:spcAft>
              <a:defRPr/>
            </a:pPr>
            <a:r>
              <a:rPr lang="nb-NO" dirty="0">
                <a:latin typeface="Verdana" panose="020B0604030504040204" pitchFamily="34" charset="0"/>
                <a:ea typeface="Verdana" panose="020B0604030504040204" pitchFamily="34" charset="0"/>
              </a:rPr>
              <a:t>Dette kan være et stort spørsmål for ungdommene å svare på. Still gjerne oppfølgingsspørsmål som hjelper dem frem til noen av disse poengene:</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nb-NO" sz="1200" b="0" i="0" kern="1200" dirty="0">
              <a:solidFill>
                <a:schemeClr val="tx1"/>
              </a:solidFill>
              <a:effectLst/>
              <a:latin typeface="Verdana" panose="020B0604030504040204" pitchFamily="34" charset="0"/>
              <a:ea typeface="Verdana" panose="020B0604030504040204" pitchFamily="34"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dirty="0">
                <a:solidFill>
                  <a:schemeClr val="tx1"/>
                </a:solidFill>
                <a:effectLst/>
                <a:latin typeface="Verdana" panose="020B0604030504040204" pitchFamily="34" charset="0"/>
                <a:ea typeface="Verdana" panose="020B0604030504040204" pitchFamily="34" charset="0"/>
              </a:rPr>
              <a:t>De kjenner lokalsamfunnet og menneskene godt</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dirty="0">
                <a:solidFill>
                  <a:schemeClr val="tx1"/>
                </a:solidFill>
                <a:effectLst/>
                <a:latin typeface="Verdana" panose="020B0604030504040204" pitchFamily="34" charset="0"/>
                <a:ea typeface="Verdana" panose="020B0604030504040204" pitchFamily="34" charset="0"/>
              </a:rPr>
              <a:t>De vet hva folk trenger og hva som fungerer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dirty="0">
                <a:solidFill>
                  <a:schemeClr val="tx1"/>
                </a:solidFill>
                <a:effectLst/>
                <a:latin typeface="Verdana" panose="020B0604030504040204" pitchFamily="34" charset="0"/>
                <a:ea typeface="Verdana" panose="020B0604030504040204" pitchFamily="34" charset="0"/>
              </a:rPr>
              <a:t>Folk stoler på og hører på hva sine religiøse ledere sier</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dirty="0">
                <a:solidFill>
                  <a:schemeClr val="tx1"/>
                </a:solidFill>
                <a:effectLst/>
                <a:latin typeface="Verdana" panose="020B0604030504040204" pitchFamily="34" charset="0"/>
                <a:ea typeface="Verdana" panose="020B0604030504040204" pitchFamily="34" charset="0"/>
              </a:rPr>
              <a:t>Folk møtes der uansett – det er en naturlig del av det sosiale livet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dirty="0">
                <a:solidFill>
                  <a:schemeClr val="tx1"/>
                </a:solidFill>
                <a:effectLst/>
                <a:latin typeface="Verdana" panose="020B0604030504040204" pitchFamily="34" charset="0"/>
                <a:ea typeface="Verdana" panose="020B0604030504040204" pitchFamily="34" charset="0"/>
              </a:rPr>
              <a:t>Det gjør det lettere å koordinere hjelp og skape samarbeid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dirty="0">
                <a:solidFill>
                  <a:schemeClr val="tx1"/>
                </a:solidFill>
                <a:effectLst/>
                <a:latin typeface="Verdana" panose="020B0604030504040204" pitchFamily="34" charset="0"/>
                <a:ea typeface="Verdana" panose="020B0604030504040204" pitchFamily="34" charset="0"/>
              </a:rPr>
              <a:t>Det gir trygghet og forutsigbarhet i kriser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dirty="0">
                <a:solidFill>
                  <a:schemeClr val="tx1"/>
                </a:solidFill>
                <a:effectLst/>
                <a:latin typeface="Verdana" panose="020B0604030504040204" pitchFamily="34" charset="0"/>
                <a:ea typeface="Verdana" panose="020B0604030504040204" pitchFamily="34" charset="0"/>
              </a:rPr>
              <a:t>KN møter mennesker gjennom fellesskap de selv er en del av</a:t>
            </a:r>
          </a:p>
        </p:txBody>
      </p:sp>
      <p:sp>
        <p:nvSpPr>
          <p:cNvPr id="4" name="Slide Number Placeholder 3">
            <a:extLst>
              <a:ext uri="{FF2B5EF4-FFF2-40B4-BE49-F238E27FC236}">
                <a16:creationId xmlns:a16="http://schemas.microsoft.com/office/drawing/2014/main" id="{EC2E889A-9972-502A-FB79-2AA649E83B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064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07158-1FD7-C8FE-0448-F3B6C19180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448275-A5E0-7586-E945-DF9691A69F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A20067-D03D-EDCE-E064-FA114EC5AC01}"/>
              </a:ext>
            </a:extLst>
          </p:cNvPr>
          <p:cNvSpPr>
            <a:spLocks noGrp="1"/>
          </p:cNvSpPr>
          <p:nvPr>
            <p:ph type="body" idx="1"/>
          </p:nvPr>
        </p:nvSpPr>
        <p:spPr/>
        <p:txBody>
          <a:bodyPr/>
          <a:lstStyle/>
          <a:p>
            <a:pPr>
              <a:lnSpc>
                <a:spcPct val="107000"/>
              </a:lnSpc>
              <a:spcAft>
                <a:spcPts val="800"/>
              </a:spcAft>
              <a:defRPr/>
            </a:pPr>
            <a:endParaRPr lang="en-GB"/>
          </a:p>
        </p:txBody>
      </p:sp>
      <p:sp>
        <p:nvSpPr>
          <p:cNvPr id="4" name="Slide Number Placeholder 3">
            <a:extLst>
              <a:ext uri="{FF2B5EF4-FFF2-40B4-BE49-F238E27FC236}">
                <a16:creationId xmlns:a16="http://schemas.microsoft.com/office/drawing/2014/main" id="{BFEA7A78-239C-27BA-958C-31B3D41CCD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333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rPr>
              <a:t>Gjennom fasteaksjonen gjør dere noe så viktig for andre at dere forandrer livene deres! Tenk litt på det! </a:t>
            </a:r>
            <a:br>
              <a:rPr lang="nb-NO">
                <a:effectLst/>
              </a:rPr>
            </a:br>
            <a:br>
              <a:rPr lang="nb-NO">
                <a:effectLst/>
              </a:rPr>
            </a:br>
            <a:r>
              <a:rPr lang="nb-NO">
                <a:effectLst/>
              </a:rPr>
              <a:t>Når Kirkens Nødhjelp jobber for å skaffe vann til mennesker, hvor lenge tror dere da et menneske har tilgang til rent vann hvis vi gir 300 kroner? </a:t>
            </a:r>
            <a:br>
              <a:rPr lang="nb-NO">
                <a:effectLst/>
              </a:rPr>
            </a:br>
            <a:endParaRPr lang="nb-NO" sz="1200" kern="1200">
              <a:solidFill>
                <a:schemeClr val="tx1"/>
              </a:solidFill>
              <a:effectLst/>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Verdana" panose="020B0604030504040204" pitchFamily="34" charset="0"/>
                <a:ea typeface="Verdana" panose="020B0604030504040204" pitchFamily="34" charset="0"/>
              </a:rPr>
              <a:t>For å sette det i perspektiv skal vi se hvor mye man får for 300 kroner her i Norge. Har dere noen forslag?</a:t>
            </a:r>
          </a:p>
        </p:txBody>
      </p:sp>
      <p:sp>
        <p:nvSpPr>
          <p:cNvPr id="4" name="Slide Number Placeholder 3"/>
          <p:cNvSpPr>
            <a:spLocks noGrp="1"/>
          </p:cNvSpPr>
          <p:nvPr>
            <p:ph type="sldNum" sz="quarter" idx="5"/>
          </p:nvPr>
        </p:nvSpPr>
        <p:spPr/>
        <p:txBody>
          <a:bodyPr/>
          <a:lstStyle/>
          <a:p>
            <a:fld id="{86DBB170-65B6-4A16-9471-937CDBAE593B}" type="slidenum">
              <a:rPr lang="en-US" smtClean="0"/>
              <a:t>7</a:t>
            </a:fld>
            <a:endParaRPr lang="en-US"/>
          </a:p>
        </p:txBody>
      </p:sp>
    </p:spTree>
    <p:extLst>
      <p:ext uri="{BB962C8B-B14F-4D97-AF65-F5344CB8AC3E}">
        <p14:creationId xmlns:p14="http://schemas.microsoft.com/office/powerpoint/2010/main" val="105686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Verdana" panose="020B0604030504040204" pitchFamily="34" charset="0"/>
                <a:ea typeface="Verdana" panose="020B0604030504040204" pitchFamily="34" charset="0"/>
              </a:rPr>
              <a:t>Hvor mange kinobilletter får dere for 300 kroner?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a:solidFill>
                <a:schemeClr val="tx1"/>
              </a:solidFill>
              <a:effectLst/>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a:solidFill>
                  <a:schemeClr val="tx1"/>
                </a:solidFill>
                <a:effectLst/>
                <a:latin typeface="Verdana" panose="020B0604030504040204" pitchFamily="34" charset="0"/>
                <a:ea typeface="Verdana" panose="020B0604030504040204" pitchFamily="34" charset="0"/>
              </a:rPr>
              <a:t>(Klikk en gang)</a:t>
            </a:r>
            <a:r>
              <a:rPr lang="nb-NO" sz="1200" i="0" kern="1200">
                <a:solidFill>
                  <a:schemeClr val="tx1"/>
                </a:solidFill>
                <a:effectLst/>
                <a:latin typeface="Verdana" panose="020B0604030504040204" pitchFamily="34" charset="0"/>
                <a:ea typeface="Verdana" panose="020B0604030504040204" pitchFamily="34" charset="0"/>
              </a:rPr>
              <a:t> </a:t>
            </a:r>
            <a:r>
              <a:rPr lang="nb-NO" sz="1200" kern="1200">
                <a:solidFill>
                  <a:schemeClr val="tx1"/>
                </a:solidFill>
                <a:effectLst/>
                <a:latin typeface="Verdana" panose="020B0604030504040204" pitchFamily="34" charset="0"/>
                <a:ea typeface="Verdana" panose="020B0604030504040204" pitchFamily="34" charset="0"/>
              </a:rPr>
              <a:t>2 kinobilletter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a:solidFill>
                <a:schemeClr val="tx1"/>
              </a:solidFill>
              <a:effectLst/>
              <a:latin typeface="Verdana" panose="020B0604030504040204" pitchFamily="34" charset="0"/>
              <a:ea typeface="Verdana" panose="020B0604030504040204" pitchFamily="34" charset="0"/>
            </a:endParaRPr>
          </a:p>
          <a:p>
            <a:endParaRPr lang="en-US">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5"/>
          </p:nvPr>
        </p:nvSpPr>
        <p:spPr/>
        <p:txBody>
          <a:bodyPr/>
          <a:lstStyle/>
          <a:p>
            <a:fld id="{86DBB170-65B6-4A16-9471-937CDBAE593B}" type="slidenum">
              <a:rPr lang="en-US" smtClean="0"/>
              <a:t>8</a:t>
            </a:fld>
            <a:endParaRPr lang="en-US"/>
          </a:p>
        </p:txBody>
      </p:sp>
    </p:spTree>
    <p:extLst>
      <p:ext uri="{BB962C8B-B14F-4D97-AF65-F5344CB8AC3E}">
        <p14:creationId xmlns:p14="http://schemas.microsoft.com/office/powerpoint/2010/main" val="400538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Verdana" panose="020B0604030504040204" pitchFamily="34" charset="0"/>
                <a:ea typeface="Verdana" panose="020B0604030504040204" pitchFamily="34" charset="0"/>
              </a:rPr>
              <a:t>Og hvor mange halvlitere Solo?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a:solidFill>
                <a:schemeClr val="tx1"/>
              </a:solidFill>
              <a:effectLst/>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a:solidFill>
                  <a:schemeClr val="tx1"/>
                </a:solidFill>
                <a:effectLst/>
                <a:latin typeface="Verdana" panose="020B0604030504040204" pitchFamily="34" charset="0"/>
                <a:ea typeface="Verdana" panose="020B0604030504040204" pitchFamily="34" charset="0"/>
              </a:rPr>
              <a:t>(Klikk en gang) </a:t>
            </a:r>
            <a:r>
              <a:rPr lang="nb-NO" sz="1200" kern="1200">
                <a:solidFill>
                  <a:schemeClr val="tx1"/>
                </a:solidFill>
                <a:effectLst/>
                <a:latin typeface="Verdana" panose="020B0604030504040204" pitchFamily="34" charset="0"/>
                <a:ea typeface="Verdana" panose="020B0604030504040204" pitchFamily="34" charset="0"/>
              </a:rPr>
              <a:t>10 Solo  </a:t>
            </a:r>
          </a:p>
        </p:txBody>
      </p:sp>
      <p:sp>
        <p:nvSpPr>
          <p:cNvPr id="4" name="Slide Number Placeholder 3"/>
          <p:cNvSpPr>
            <a:spLocks noGrp="1"/>
          </p:cNvSpPr>
          <p:nvPr>
            <p:ph type="sldNum" sz="quarter" idx="10"/>
          </p:nvPr>
        </p:nvSpPr>
        <p:spPr/>
        <p:txBody>
          <a:bodyPr/>
          <a:lstStyle/>
          <a:p>
            <a:fld id="{86DBB170-65B6-4A16-9471-937CDBAE593B}" type="slidenum">
              <a:rPr lang="en-US" smtClean="0"/>
              <a:t>9</a:t>
            </a:fld>
            <a:endParaRPr lang="en-US"/>
          </a:p>
        </p:txBody>
      </p:sp>
    </p:spTree>
    <p:extLst>
      <p:ext uri="{BB962C8B-B14F-4D97-AF65-F5344CB8AC3E}">
        <p14:creationId xmlns:p14="http://schemas.microsoft.com/office/powerpoint/2010/main" val="40789663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BDD716D-46E3-4E37-B6F6-3255752D8FD8}"/>
              </a:ext>
            </a:extLst>
          </p:cNvPr>
          <p:cNvSpPr>
            <a:spLocks noGrp="1"/>
          </p:cNvSpPr>
          <p:nvPr>
            <p:ph type="dt" sz="half" idx="10"/>
          </p:nvPr>
        </p:nvSpPr>
        <p:spPr>
          <a:xfrm>
            <a:off x="838200" y="6356350"/>
            <a:ext cx="2743200" cy="365125"/>
          </a:xfrm>
          <a:prstGeom prst="rect">
            <a:avLst/>
          </a:prstGeom>
        </p:spPr>
        <p:txBody>
          <a:bodyPr/>
          <a:lstStyle/>
          <a:p>
            <a:fld id="{5BF2F36E-7327-364A-8BAB-11755D61D1C4}" type="datetimeFigureOut">
              <a:rPr lang="nb-NO" smtClean="0"/>
              <a:t>30.01.2026</a:t>
            </a:fld>
            <a:endParaRPr lang="nb-NO"/>
          </a:p>
        </p:txBody>
      </p:sp>
      <p:sp>
        <p:nvSpPr>
          <p:cNvPr id="7" name="Rectangle 6">
            <a:extLst>
              <a:ext uri="{FF2B5EF4-FFF2-40B4-BE49-F238E27FC236}">
                <a16:creationId xmlns:a16="http://schemas.microsoft.com/office/drawing/2014/main" id="{4825D953-6A6B-4D08-B465-06633B6726C7}"/>
              </a:ext>
            </a:extLst>
          </p:cNvPr>
          <p:cNvSpPr/>
          <p:nvPr/>
        </p:nvSpPr>
        <p:spPr>
          <a:xfrm>
            <a:off x="444" y="3447240"/>
            <a:ext cx="4079332" cy="3438144"/>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19ACF674-EA17-44F8-A816-B7A1974D9434}"/>
              </a:ext>
            </a:extLst>
          </p:cNvPr>
          <p:cNvSpPr/>
          <p:nvPr/>
        </p:nvSpPr>
        <p:spPr>
          <a:xfrm>
            <a:off x="8150948" y="3447239"/>
            <a:ext cx="404105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5BC158C-08B2-4DB4-B118-7BA4AD33DCD7}"/>
              </a:ext>
            </a:extLst>
          </p:cNvPr>
          <p:cNvSpPr/>
          <p:nvPr/>
        </p:nvSpPr>
        <p:spPr>
          <a:xfrm>
            <a:off x="444" y="0"/>
            <a:ext cx="4079332" cy="344766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 name="Picture Placeholder 16">
            <a:extLst>
              <a:ext uri="{FF2B5EF4-FFF2-40B4-BE49-F238E27FC236}">
                <a16:creationId xmlns:a16="http://schemas.microsoft.com/office/drawing/2014/main" id="{D3D2DF8D-1F88-435F-A672-452184EDB523}"/>
              </a:ext>
            </a:extLst>
          </p:cNvPr>
          <p:cNvSpPr>
            <a:spLocks noGrp="1" noChangeAspect="1"/>
          </p:cNvSpPr>
          <p:nvPr>
            <p:ph type="pic" sz="quarter" idx="13"/>
          </p:nvPr>
        </p:nvSpPr>
        <p:spPr>
          <a:xfrm>
            <a:off x="4077056" y="3455190"/>
            <a:ext cx="4073892" cy="3417599"/>
          </a:xfrm>
          <a:prstGeom prst="rect">
            <a:avLst/>
          </a:prstGeom>
        </p:spPr>
        <p:txBody>
          <a:bodyPr/>
          <a:lstStyle>
            <a:lvl1pPr marL="0" indent="0">
              <a:buNone/>
              <a:defRPr sz="1600"/>
            </a:lvl1pPr>
          </a:lstStyle>
          <a:p>
            <a:r>
              <a:rPr lang="en-GB"/>
              <a:t>Click icon to add picture</a:t>
            </a:r>
            <a:endParaRPr lang="nb-NO"/>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3506" y="4636940"/>
            <a:ext cx="2439094" cy="1173141"/>
          </a:xfrm>
          <a:prstGeom prst="rect">
            <a:avLst/>
          </a:prstGeom>
        </p:spPr>
      </p:pic>
      <p:sp>
        <p:nvSpPr>
          <p:cNvPr id="3" name="Tittel 2">
            <a:extLst>
              <a:ext uri="{FF2B5EF4-FFF2-40B4-BE49-F238E27FC236}">
                <a16:creationId xmlns:a16="http://schemas.microsoft.com/office/drawing/2014/main" id="{6BB1591A-14E4-42AD-A7DD-CACFC540A239}"/>
              </a:ext>
            </a:extLst>
          </p:cNvPr>
          <p:cNvSpPr>
            <a:spLocks noGrp="1"/>
          </p:cNvSpPr>
          <p:nvPr>
            <p:ph type="title" hasCustomPrompt="1"/>
          </p:nvPr>
        </p:nvSpPr>
        <p:spPr>
          <a:xfrm>
            <a:off x="4558937" y="1658983"/>
            <a:ext cx="7408816" cy="1523616"/>
          </a:xfrm>
          <a:prstGeom prst="rect">
            <a:avLst/>
          </a:prstGeom>
        </p:spPr>
        <p:txBody>
          <a:bodyPr anchor="b"/>
          <a:lstStyle>
            <a:lvl1pPr>
              <a:defRPr>
                <a:latin typeface="DIN Next LT Pro Bold"/>
              </a:defRPr>
            </a:lvl1pPr>
          </a:lstStyle>
          <a:p>
            <a:r>
              <a:rPr lang="en-US" sz="4400" b="1"/>
              <a:t>TITTEL</a:t>
            </a:r>
            <a:endParaRPr lang="nb-NO"/>
          </a:p>
        </p:txBody>
      </p:sp>
    </p:spTree>
    <p:extLst>
      <p:ext uri="{BB962C8B-B14F-4D97-AF65-F5344CB8AC3E}">
        <p14:creationId xmlns:p14="http://schemas.microsoft.com/office/powerpoint/2010/main" val="864195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p:nvSpPr>
        <p:spPr>
          <a:xfrm>
            <a:off x="0" y="3411872"/>
            <a:ext cx="4079332" cy="3455272"/>
          </a:xfrm>
          <a:prstGeom prst="rect">
            <a:avLst/>
          </a:prstGeom>
          <a:solidFill>
            <a:srgbClr val="E847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GB"/>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555564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_One Phrase" preserve="1">
  <p:cSld name="2_One Phrase">
    <p:spTree>
      <p:nvGrpSpPr>
        <p:cNvPr id="1" name="Shape 164"/>
        <p:cNvGrpSpPr/>
        <p:nvPr/>
      </p:nvGrpSpPr>
      <p:grpSpPr>
        <a:xfrm>
          <a:off x="0" y="0"/>
          <a:ext cx="0" cy="0"/>
          <a:chOff x="0" y="0"/>
          <a:chExt cx="0" cy="0"/>
        </a:xfrm>
      </p:grpSpPr>
      <p:sp>
        <p:nvSpPr>
          <p:cNvPr id="165" name="Google Shape;165;p38"/>
          <p:cNvSpPr/>
          <p:nvPr/>
        </p:nvSpPr>
        <p:spPr>
          <a:xfrm>
            <a:off x="0" y="-9144"/>
            <a:ext cx="12192000" cy="6867144"/>
          </a:xfrm>
          <a:prstGeom prst="rect">
            <a:avLst/>
          </a:prstGeom>
          <a:solidFill>
            <a:srgbClr val="2CBD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66" name="Google Shape;166;p38"/>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29246885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3_One Phrase" preserve="1">
  <p:cSld name="3_One Phrase">
    <p:spTree>
      <p:nvGrpSpPr>
        <p:cNvPr id="1" name="Shape 167"/>
        <p:cNvGrpSpPr/>
        <p:nvPr/>
      </p:nvGrpSpPr>
      <p:grpSpPr>
        <a:xfrm>
          <a:off x="0" y="0"/>
          <a:ext cx="0" cy="0"/>
          <a:chOff x="0" y="0"/>
          <a:chExt cx="0" cy="0"/>
        </a:xfrm>
      </p:grpSpPr>
      <p:sp>
        <p:nvSpPr>
          <p:cNvPr id="168" name="Google Shape;168;p39"/>
          <p:cNvSpPr/>
          <p:nvPr/>
        </p:nvSpPr>
        <p:spPr>
          <a:xfrm>
            <a:off x="0" y="-9144"/>
            <a:ext cx="12192000" cy="68671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69" name="Google Shape;169;p39"/>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24863774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Last slide English" preserve="1">
  <p:cSld name="Last slide English">
    <p:spTree>
      <p:nvGrpSpPr>
        <p:cNvPr id="1" name="Shape 170"/>
        <p:cNvGrpSpPr/>
        <p:nvPr/>
      </p:nvGrpSpPr>
      <p:grpSpPr>
        <a:xfrm>
          <a:off x="0" y="0"/>
          <a:ext cx="0" cy="0"/>
          <a:chOff x="0" y="0"/>
          <a:chExt cx="0" cy="0"/>
        </a:xfrm>
      </p:grpSpPr>
      <p:sp>
        <p:nvSpPr>
          <p:cNvPr id="171" name="Google Shape;171;p40"/>
          <p:cNvSpPr/>
          <p:nvPr/>
        </p:nvSpPr>
        <p:spPr>
          <a:xfrm>
            <a:off x="0" y="-9144"/>
            <a:ext cx="12192000" cy="6867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72" name="Google Shape;172;p40"/>
          <p:cNvPicPr preferRelativeResize="0"/>
          <p:nvPr/>
        </p:nvPicPr>
        <p:blipFill rotWithShape="1">
          <a:blip r:embed="rId2">
            <a:alphaModFix/>
          </a:blip>
          <a:srcRect/>
          <a:stretch/>
        </p:blipFill>
        <p:spPr>
          <a:xfrm>
            <a:off x="4951070" y="5451713"/>
            <a:ext cx="2183156" cy="835905"/>
          </a:xfrm>
          <a:prstGeom prst="rect">
            <a:avLst/>
          </a:prstGeom>
          <a:noFill/>
          <a:ln>
            <a:noFill/>
          </a:ln>
        </p:spPr>
      </p:pic>
      <p:sp>
        <p:nvSpPr>
          <p:cNvPr id="173" name="Google Shape;173;p40"/>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42193896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74"/>
        <p:cNvGrpSpPr/>
        <p:nvPr/>
      </p:nvGrpSpPr>
      <p:grpSpPr>
        <a:xfrm>
          <a:off x="0" y="0"/>
          <a:ext cx="0" cy="0"/>
          <a:chOff x="0" y="0"/>
          <a:chExt cx="0" cy="0"/>
        </a:xfrm>
      </p:grpSpPr>
      <p:sp>
        <p:nvSpPr>
          <p:cNvPr id="175" name="Google Shape;175;p41"/>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176" name="Google Shape;176;p41"/>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167091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ext and photo 1">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GB"/>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8" name="Picture Placeholder 16">
            <a:extLst>
              <a:ext uri="{FF2B5EF4-FFF2-40B4-BE49-F238E27FC236}">
                <a16:creationId xmlns:a16="http://schemas.microsoft.com/office/drawing/2014/main" id="{5FCE6E12-F228-40D8-9B40-B099DEE2B789}"/>
              </a:ext>
            </a:extLst>
          </p:cNvPr>
          <p:cNvSpPr>
            <a:spLocks noGrp="1"/>
          </p:cNvSpPr>
          <p:nvPr>
            <p:ph type="pic" sz="quarter" idx="17"/>
          </p:nvPr>
        </p:nvSpPr>
        <p:spPr>
          <a:xfrm>
            <a:off x="-19050" y="3414228"/>
            <a:ext cx="4079032" cy="3443771"/>
          </a:xfrm>
          <a:prstGeom prst="rect">
            <a:avLst/>
          </a:prstGeom>
        </p:spPr>
        <p:txBody>
          <a:bodyPr/>
          <a:lstStyle>
            <a:lvl1pPr marL="0" indent="0">
              <a:buNone/>
              <a:defRPr sz="1600"/>
            </a:lvl1pPr>
          </a:lstStyle>
          <a:p>
            <a:r>
              <a:rPr lang="en-GB"/>
              <a:t>Click icon to add picture</a:t>
            </a:r>
            <a:endParaRPr lang="nb-NO"/>
          </a:p>
        </p:txBody>
      </p:sp>
      <p:sp>
        <p:nvSpPr>
          <p:cNvPr id="7" name="Title 1">
            <a:extLst>
              <a:ext uri="{FF2B5EF4-FFF2-40B4-BE49-F238E27FC236}">
                <a16:creationId xmlns:a16="http://schemas.microsoft.com/office/drawing/2014/main" id="{B9541999-768F-49F9-85D4-3DD84ACDDC44}"/>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803837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p:nvSpPr>
        <p:spPr>
          <a:xfrm>
            <a:off x="-19350" y="3411872"/>
            <a:ext cx="4079332" cy="3446128"/>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7547" cy="3404650"/>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4" name="Picture Placeholder 16">
            <a:extLst>
              <a:ext uri="{FF2B5EF4-FFF2-40B4-BE49-F238E27FC236}">
                <a16:creationId xmlns:a16="http://schemas.microsoft.com/office/drawing/2014/main" id="{532DA967-4C69-42FF-A83A-CD73ABA75028}"/>
              </a:ext>
            </a:extLst>
          </p:cNvPr>
          <p:cNvSpPr>
            <a:spLocks noGrp="1"/>
          </p:cNvSpPr>
          <p:nvPr>
            <p:ph type="pic" sz="quarter" idx="14"/>
          </p:nvPr>
        </p:nvSpPr>
        <p:spPr>
          <a:xfrm>
            <a:off x="4059981" y="3411872"/>
            <a:ext cx="4101355" cy="3446128"/>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6" name="Picture Placeholder 16">
            <a:extLst>
              <a:ext uri="{FF2B5EF4-FFF2-40B4-BE49-F238E27FC236}">
                <a16:creationId xmlns:a16="http://schemas.microsoft.com/office/drawing/2014/main" id="{9FD6263F-2289-40C7-B7F4-21A2106EFC7D}"/>
              </a:ext>
            </a:extLst>
          </p:cNvPr>
          <p:cNvSpPr>
            <a:spLocks noGrp="1"/>
          </p:cNvSpPr>
          <p:nvPr>
            <p:ph type="pic" sz="quarter" idx="15"/>
          </p:nvPr>
        </p:nvSpPr>
        <p:spPr>
          <a:xfrm>
            <a:off x="8149582" y="0"/>
            <a:ext cx="4042418" cy="3404650"/>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7" name="Rectangle 6">
            <a:extLst>
              <a:ext uri="{FF2B5EF4-FFF2-40B4-BE49-F238E27FC236}">
                <a16:creationId xmlns:a16="http://schemas.microsoft.com/office/drawing/2014/main" id="{B82ADA30-A3CA-49FA-B8A6-BD2F49513419}"/>
              </a:ext>
            </a:extLst>
          </p:cNvPr>
          <p:cNvSpPr/>
          <p:nvPr/>
        </p:nvSpPr>
        <p:spPr>
          <a:xfrm>
            <a:off x="8161336" y="3411872"/>
            <a:ext cx="4079333" cy="3446128"/>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FFA5BBD0-BCFB-432C-8E2A-18221BFF49A1}"/>
              </a:ext>
            </a:extLst>
          </p:cNvPr>
          <p:cNvSpPr/>
          <p:nvPr/>
        </p:nvSpPr>
        <p:spPr>
          <a:xfrm>
            <a:off x="4058497" y="3494"/>
            <a:ext cx="4091085" cy="340837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84144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har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1" y="-18288"/>
            <a:ext cx="4050458"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atin typeface="DIN Next LT Pro" panose="020B0503020203050203" pitchFamily="34" charset="0"/>
              </a:defRPr>
            </a:lvl1pPr>
          </a:lstStyle>
          <a:p>
            <a:r>
              <a:rPr lang="nb-NO" err="1"/>
              <a:t>Click</a:t>
            </a:r>
            <a:r>
              <a:rPr lang="nb-NO"/>
              <a:t> to </a:t>
            </a:r>
            <a:r>
              <a:rPr lang="nb-NO" err="1"/>
              <a:t>add</a:t>
            </a:r>
            <a:r>
              <a:rPr lang="nb-NO"/>
              <a:t> </a:t>
            </a:r>
            <a:r>
              <a:rPr lang="nb-NO" err="1"/>
              <a:t>icon</a:t>
            </a: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4050458" cy="3438144"/>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12" name="Chart Placeholder 3">
            <a:extLst>
              <a:ext uri="{FF2B5EF4-FFF2-40B4-BE49-F238E27FC236}">
                <a16:creationId xmlns:a16="http://schemas.microsoft.com/office/drawing/2014/main" id="{36D02BAA-A441-4C13-B5D3-C417CF702E53}"/>
              </a:ext>
            </a:extLst>
          </p:cNvPr>
          <p:cNvSpPr>
            <a:spLocks noGrp="1"/>
          </p:cNvSpPr>
          <p:nvPr>
            <p:ph type="chart" sz="quarter" idx="18"/>
          </p:nvPr>
        </p:nvSpPr>
        <p:spPr>
          <a:xfrm>
            <a:off x="4502151" y="2439172"/>
            <a:ext cx="5693410" cy="3854775"/>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
        <p:nvSpPr>
          <p:cNvPr id="8" name="Text Placeholder 18">
            <a:extLst>
              <a:ext uri="{FF2B5EF4-FFF2-40B4-BE49-F238E27FC236}">
                <a16:creationId xmlns:a16="http://schemas.microsoft.com/office/drawing/2014/main" id="{8F4ADAE3-76C7-44EB-A461-50F93914976E}"/>
              </a:ext>
            </a:extLst>
          </p:cNvPr>
          <p:cNvSpPr>
            <a:spLocks noGrp="1"/>
          </p:cNvSpPr>
          <p:nvPr>
            <p:ph type="body" sz="quarter" idx="19" hasCustomPrompt="1"/>
          </p:nvPr>
        </p:nvSpPr>
        <p:spPr>
          <a:xfrm>
            <a:off x="4502154" y="1700784"/>
            <a:ext cx="6715125" cy="444880"/>
          </a:xfrm>
          <a:prstGeom prst="rect">
            <a:avLst/>
          </a:prstGeom>
        </p:spPr>
        <p:txBody>
          <a:bodyPr/>
          <a:lstStyle>
            <a:lvl1pPr marL="0" indent="0">
              <a:buNone/>
              <a:defRPr sz="2400" baseline="0">
                <a:latin typeface="DIN Next LT Pro Light" panose="020B0303020203050203" pitchFamily="34" charset="0"/>
              </a:defRPr>
            </a:lvl1pPr>
          </a:lstStyle>
          <a:p>
            <a:pPr lvl="0"/>
            <a:r>
              <a:rPr lang="en-US"/>
              <a:t>Fun subtitle here</a:t>
            </a:r>
          </a:p>
        </p:txBody>
      </p:sp>
      <p:sp>
        <p:nvSpPr>
          <p:cNvPr id="10" name="Title 1"/>
          <p:cNvSpPr>
            <a:spLocks noGrp="1"/>
          </p:cNvSpPr>
          <p:nvPr>
            <p:ph type="title" hasCustomPrompt="1"/>
          </p:nvPr>
        </p:nvSpPr>
        <p:spPr>
          <a:xfrm>
            <a:off x="4502151" y="444843"/>
            <a:ext cx="6731903" cy="1255941"/>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028751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har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1" y="-18288"/>
            <a:ext cx="4050458" cy="34381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8112669" cy="3438144"/>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5" name="Chart Placeholder 4">
            <a:extLst>
              <a:ext uri="{FF2B5EF4-FFF2-40B4-BE49-F238E27FC236}">
                <a16:creationId xmlns:a16="http://schemas.microsoft.com/office/drawing/2014/main" id="{484AA146-918A-489E-BE8C-CC7C49FB2701}"/>
              </a:ext>
            </a:extLst>
          </p:cNvPr>
          <p:cNvSpPr>
            <a:spLocks noGrp="1"/>
          </p:cNvSpPr>
          <p:nvPr>
            <p:ph type="chart" sz="quarter" idx="18"/>
          </p:nvPr>
        </p:nvSpPr>
        <p:spPr>
          <a:xfrm>
            <a:off x="536575" y="549275"/>
            <a:ext cx="3086100" cy="2525713"/>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
        <p:nvSpPr>
          <p:cNvPr id="13" name="Text Placeholder 16">
            <a:extLst>
              <a:ext uri="{FF2B5EF4-FFF2-40B4-BE49-F238E27FC236}">
                <a16:creationId xmlns:a16="http://schemas.microsoft.com/office/drawing/2014/main" id="{AB4E55F5-C92A-40B6-A540-D1200B043833}"/>
              </a:ext>
            </a:extLst>
          </p:cNvPr>
          <p:cNvSpPr>
            <a:spLocks noGrp="1"/>
          </p:cNvSpPr>
          <p:nvPr>
            <p:ph type="body" sz="quarter" idx="15" hasCustomPrompt="1"/>
          </p:nvPr>
        </p:nvSpPr>
        <p:spPr>
          <a:xfrm>
            <a:off x="4159251" y="839120"/>
            <a:ext cx="3525635" cy="1210660"/>
          </a:xfrm>
          <a:prstGeom prst="rect">
            <a:avLst/>
          </a:prstGeom>
        </p:spPr>
        <p:txBody>
          <a:bodyPr/>
          <a:lstStyle>
            <a:lvl1pPr marL="0" indent="0">
              <a:lnSpc>
                <a:spcPct val="100000"/>
              </a:lnSpc>
              <a:buNone/>
              <a:defRPr sz="16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a:t>Short and to the point text here. </a:t>
            </a:r>
          </a:p>
        </p:txBody>
      </p:sp>
      <p:sp>
        <p:nvSpPr>
          <p:cNvPr id="14" name="Rectangle 13">
            <a:extLst>
              <a:ext uri="{FF2B5EF4-FFF2-40B4-BE49-F238E27FC236}">
                <a16:creationId xmlns:a16="http://schemas.microsoft.com/office/drawing/2014/main" id="{AD629B48-C78F-4661-8CDF-681D756C8A26}"/>
              </a:ext>
            </a:extLst>
          </p:cNvPr>
          <p:cNvSpPr/>
          <p:nvPr/>
        </p:nvSpPr>
        <p:spPr>
          <a:xfrm>
            <a:off x="8112668" y="-18288"/>
            <a:ext cx="4079332" cy="3438144"/>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 name="Text Placeholder 16">
            <a:extLst>
              <a:ext uri="{FF2B5EF4-FFF2-40B4-BE49-F238E27FC236}">
                <a16:creationId xmlns:a16="http://schemas.microsoft.com/office/drawing/2014/main" id="{03E46538-3CD7-4108-B290-228401EF19C9}"/>
              </a:ext>
            </a:extLst>
          </p:cNvPr>
          <p:cNvSpPr>
            <a:spLocks noGrp="1"/>
          </p:cNvSpPr>
          <p:nvPr>
            <p:ph type="body" sz="quarter" idx="20" hasCustomPrompt="1"/>
          </p:nvPr>
        </p:nvSpPr>
        <p:spPr>
          <a:xfrm>
            <a:off x="8289291" y="4305022"/>
            <a:ext cx="3525635" cy="1210660"/>
          </a:xfrm>
          <a:prstGeom prst="rect">
            <a:avLst/>
          </a:prstGeom>
        </p:spPr>
        <p:txBody>
          <a:bodyPr/>
          <a:lstStyle>
            <a:lvl1pPr marL="0" indent="0">
              <a:lnSpc>
                <a:spcPct val="100000"/>
              </a:lnSpc>
              <a:buNone/>
              <a:defRPr sz="1800">
                <a:latin typeface="DIN Next LT Pro Bold" panose="020B0803020203050203" pitchFamily="34" charset="0"/>
              </a:defRPr>
            </a:lvl1pPr>
            <a:lvl3pPr marL="1257300" indent="-342900">
              <a:buFont typeface="Arial" panose="020B0604020202020204" pitchFamily="34" charset="0"/>
              <a:buChar char="•"/>
              <a:defRPr/>
            </a:lvl3pPr>
          </a:lstStyle>
          <a:p>
            <a:pPr lvl="0"/>
            <a:r>
              <a:rPr lang="en-US"/>
              <a:t>Short and to the point </a:t>
            </a:r>
            <a:br>
              <a:rPr lang="en-US"/>
            </a:br>
            <a:r>
              <a:rPr lang="en-US"/>
              <a:t>text here. </a:t>
            </a:r>
          </a:p>
        </p:txBody>
      </p:sp>
      <p:sp>
        <p:nvSpPr>
          <p:cNvPr id="17" name="Chart Placeholder 4">
            <a:extLst>
              <a:ext uri="{FF2B5EF4-FFF2-40B4-BE49-F238E27FC236}">
                <a16:creationId xmlns:a16="http://schemas.microsoft.com/office/drawing/2014/main" id="{0431A5CC-0A76-4633-9DB8-9A5BB0C6EF64}"/>
              </a:ext>
            </a:extLst>
          </p:cNvPr>
          <p:cNvSpPr>
            <a:spLocks noGrp="1"/>
          </p:cNvSpPr>
          <p:nvPr>
            <p:ph type="chart" sz="quarter" idx="21"/>
          </p:nvPr>
        </p:nvSpPr>
        <p:spPr>
          <a:xfrm>
            <a:off x="8660997" y="437927"/>
            <a:ext cx="3086100" cy="2525713"/>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Tree>
    <p:extLst>
      <p:ext uri="{BB962C8B-B14F-4D97-AF65-F5344CB8AC3E}">
        <p14:creationId xmlns:p14="http://schemas.microsoft.com/office/powerpoint/2010/main" val="1324877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19198" y="518985"/>
            <a:ext cx="10494792" cy="1334529"/>
          </a:xfrm>
          <a:prstGeom prst="rect">
            <a:avLst/>
          </a:prstGeom>
        </p:spPr>
        <p:txBody>
          <a:bodyPr anchor="t"/>
          <a:lstStyle>
            <a:lvl1pPr>
              <a:defRPr lang="nb-NO" sz="4000"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451026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1050982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0"/>
            <a:r>
              <a:rPr lang="en-US"/>
              <a:t>EDIT MASTER TEXT STYLES</a:t>
            </a:r>
          </a:p>
          <a:p>
            <a:pPr lvl="1"/>
            <a:r>
              <a:rPr lang="en-US"/>
              <a:t>Second level </a:t>
            </a:r>
          </a:p>
          <a:p>
            <a:pPr lvl="2"/>
            <a:r>
              <a:rPr lang="en-US"/>
              <a:t>Third level</a:t>
            </a:r>
          </a:p>
          <a:p>
            <a:pPr lvl="3"/>
            <a:r>
              <a:rPr lang="en-US"/>
              <a:t>Fourth level</a:t>
            </a:r>
          </a:p>
        </p:txBody>
      </p:sp>
    </p:spTree>
    <p:extLst>
      <p:ext uri="{BB962C8B-B14F-4D97-AF65-F5344CB8AC3E}">
        <p14:creationId xmlns:p14="http://schemas.microsoft.com/office/powerpoint/2010/main" val="1984442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sp>
        <p:nvSpPr>
          <p:cNvPr id="3" name="Text Placeholder 28">
            <a:extLst>
              <a:ext uri="{FF2B5EF4-FFF2-40B4-BE49-F238E27FC236}">
                <a16:creationId xmlns:a16="http://schemas.microsoft.com/office/drawing/2014/main" id="{94D48319-C895-4918-A62A-90E6D34461C2}"/>
              </a:ext>
            </a:extLst>
          </p:cNvPr>
          <p:cNvSpPr>
            <a:spLocks noGrp="1"/>
          </p:cNvSpPr>
          <p:nvPr>
            <p:ph type="body" sz="quarter" idx="15" hasCustomPrompt="1"/>
          </p:nvPr>
        </p:nvSpPr>
        <p:spPr>
          <a:xfrm>
            <a:off x="6225192"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BA3FAC12-45A9-4D87-9392-029CBFE7F75B}"/>
              </a:ext>
            </a:extLst>
          </p:cNvPr>
          <p:cNvCxnSpPr/>
          <p:nvPr/>
        </p:nvCxnSpPr>
        <p:spPr>
          <a:xfrm>
            <a:off x="5954233" y="906684"/>
            <a:ext cx="0" cy="533083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0753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_Comparison Photo with tit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A3FAC12-45A9-4D87-9392-029CBFE7F75B}"/>
              </a:ext>
            </a:extLst>
          </p:cNvPr>
          <p:cNvCxnSpPr>
            <a:cxnSpLocks/>
          </p:cNvCxnSpPr>
          <p:nvPr/>
        </p:nvCxnSpPr>
        <p:spPr>
          <a:xfrm>
            <a:off x="5954233" y="1221742"/>
            <a:ext cx="0" cy="5015772"/>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28661A9E-DED9-469D-B745-C13EB3E7587B}"/>
              </a:ext>
            </a:extLst>
          </p:cNvPr>
          <p:cNvSpPr>
            <a:spLocks noGrp="1"/>
          </p:cNvSpPr>
          <p:nvPr>
            <p:ph type="pic" sz="quarter" idx="10"/>
          </p:nvPr>
        </p:nvSpPr>
        <p:spPr>
          <a:xfrm>
            <a:off x="863600" y="1222375"/>
            <a:ext cx="4760913" cy="5014913"/>
          </a:xfrm>
          <a:prstGeom prst="rect">
            <a:avLst/>
          </a:prstGeom>
        </p:spPr>
        <p:txBody>
          <a:bodyPr/>
          <a:lstStyle>
            <a:lvl1pPr>
              <a:defRPr>
                <a:latin typeface="DIN Next LT Pro" panose="020B0503020203050203" pitchFamily="34" charset="0"/>
              </a:defRPr>
            </a:lvl1pPr>
          </a:lstStyle>
          <a:p>
            <a:r>
              <a:rPr lang="en-GB"/>
              <a:t>Click icon to add picture</a:t>
            </a:r>
            <a:endParaRPr lang="nb-NO"/>
          </a:p>
        </p:txBody>
      </p:sp>
      <p:sp>
        <p:nvSpPr>
          <p:cNvPr id="8" name="Picture Placeholder 6">
            <a:extLst>
              <a:ext uri="{FF2B5EF4-FFF2-40B4-BE49-F238E27FC236}">
                <a16:creationId xmlns:a16="http://schemas.microsoft.com/office/drawing/2014/main" id="{9675AA00-F0F5-44E4-B2A7-5AA49B16B7D1}"/>
              </a:ext>
            </a:extLst>
          </p:cNvPr>
          <p:cNvSpPr>
            <a:spLocks noGrp="1"/>
          </p:cNvSpPr>
          <p:nvPr>
            <p:ph type="pic" sz="quarter" idx="11"/>
          </p:nvPr>
        </p:nvSpPr>
        <p:spPr>
          <a:xfrm>
            <a:off x="6304079" y="1222375"/>
            <a:ext cx="4760913" cy="5014913"/>
          </a:xfrm>
          <a:prstGeom prst="rect">
            <a:avLst/>
          </a:prstGeom>
        </p:spPr>
        <p:txBody>
          <a:bodyPr/>
          <a:lstStyle>
            <a:lvl1pPr>
              <a:defRPr>
                <a:latin typeface="DIN Next LT Pro" panose="020B0503020203050203" pitchFamily="34" charset="0"/>
              </a:defRPr>
            </a:lvl1pPr>
          </a:lstStyle>
          <a:p>
            <a:r>
              <a:rPr lang="en-GB"/>
              <a:t>Click icon to add picture</a:t>
            </a:r>
            <a:endParaRPr lang="nb-NO"/>
          </a:p>
        </p:txBody>
      </p:sp>
    </p:spTree>
    <p:extLst>
      <p:ext uri="{BB962C8B-B14F-4D97-AF65-F5344CB8AC3E}">
        <p14:creationId xmlns:p14="http://schemas.microsoft.com/office/powerpoint/2010/main" val="229657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Video ">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63A9AE5E-E9C2-4C31-A229-E129059EDA89}"/>
              </a:ext>
            </a:extLst>
          </p:cNvPr>
          <p:cNvSpPr>
            <a:spLocks noGrp="1"/>
          </p:cNvSpPr>
          <p:nvPr>
            <p:ph type="media" sz="quarter" idx="10"/>
          </p:nvPr>
        </p:nvSpPr>
        <p:spPr>
          <a:xfrm>
            <a:off x="0" y="0"/>
            <a:ext cx="12192000" cy="6858000"/>
          </a:xfrm>
          <a:prstGeom prst="rect">
            <a:avLst/>
          </a:prstGeom>
        </p:spPr>
        <p:txBody>
          <a:bodyPr/>
          <a:lstStyle>
            <a:lvl1pPr marL="0" indent="0" algn="ctr">
              <a:buNone/>
              <a:defRPr sz="1600">
                <a:latin typeface="DIN Next LT Pro" panose="020B0503020203050203" pitchFamily="34" charset="0"/>
              </a:defRPr>
            </a:lvl1pPr>
          </a:lstStyle>
          <a:p>
            <a:r>
              <a:rPr lang="en-GB"/>
              <a:t>Click icon to add media</a:t>
            </a:r>
            <a:endParaRPr lang="nb-NO"/>
          </a:p>
        </p:txBody>
      </p:sp>
    </p:spTree>
    <p:extLst>
      <p:ext uri="{BB962C8B-B14F-4D97-AF65-F5344CB8AC3E}">
        <p14:creationId xmlns:p14="http://schemas.microsoft.com/office/powerpoint/2010/main" val="1324041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ulletpoint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28875" y="-18288"/>
            <a:ext cx="4079332"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9"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12" name="Text Placeholder 2">
            <a:extLst>
              <a:ext uri="{FF2B5EF4-FFF2-40B4-BE49-F238E27FC236}">
                <a16:creationId xmlns:a16="http://schemas.microsoft.com/office/drawing/2014/main" id="{445A80AB-C7F0-450F-B6E3-8AD9CE90AE93}"/>
              </a:ext>
            </a:extLst>
          </p:cNvPr>
          <p:cNvSpPr>
            <a:spLocks noGrp="1"/>
          </p:cNvSpPr>
          <p:nvPr>
            <p:ph type="body" sz="quarter" idx="17" hasCustomPrompt="1"/>
          </p:nvPr>
        </p:nvSpPr>
        <p:spPr>
          <a:xfrm>
            <a:off x="422274" y="4885023"/>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2" name="Title 1"/>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41832516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1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88607E-D37F-49E5-A5AE-3F2C4D16CBAE}"/>
              </a:ext>
            </a:extLst>
          </p:cNvPr>
          <p:cNvSpPr>
            <a:spLocks noGrp="1"/>
          </p:cNvSpPr>
          <p:nvPr>
            <p:ph type="pic" sz="quarter" idx="10"/>
          </p:nvPr>
        </p:nvSpPr>
        <p:spPr>
          <a:xfrm>
            <a:off x="0" y="0"/>
            <a:ext cx="12192000" cy="6858000"/>
          </a:xfrm>
          <a:prstGeom prst="rect">
            <a:avLst/>
          </a:prstGeom>
        </p:spPr>
        <p:txBody>
          <a:bodyPr/>
          <a:lstStyle>
            <a:lvl1pPr marL="0" indent="0">
              <a:buNone/>
              <a:defRPr>
                <a:latin typeface="DIN Next LT Pro" panose="020B0503020203050203" pitchFamily="34" charset="0"/>
              </a:defRPr>
            </a:lvl1pPr>
          </a:lstStyle>
          <a:p>
            <a:r>
              <a:rPr lang="en-GB"/>
              <a:t>Click icon to add picture</a:t>
            </a:r>
            <a:endParaRPr lang="nb-NO"/>
          </a:p>
        </p:txBody>
      </p:sp>
    </p:spTree>
    <p:extLst>
      <p:ext uri="{BB962C8B-B14F-4D97-AF65-F5344CB8AC3E}">
        <p14:creationId xmlns:p14="http://schemas.microsoft.com/office/powerpoint/2010/main" val="207486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Emty ">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861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SmartArt">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97F25B16-E77D-409D-8118-DDA43A0AA12C}"/>
              </a:ext>
            </a:extLst>
          </p:cNvPr>
          <p:cNvSpPr>
            <a:spLocks noGrp="1"/>
          </p:cNvSpPr>
          <p:nvPr>
            <p:ph type="dgm" sz="quarter" idx="10"/>
          </p:nvPr>
        </p:nvSpPr>
        <p:spPr>
          <a:xfrm>
            <a:off x="489098" y="1158949"/>
            <a:ext cx="11174819" cy="4827182"/>
          </a:xfrm>
          <a:prstGeom prst="rect">
            <a:avLst/>
          </a:prstGeom>
        </p:spPr>
        <p:txBody>
          <a:bodyPr/>
          <a:lstStyle>
            <a:lvl1pPr marL="0" indent="0">
              <a:buNone/>
              <a:defRPr>
                <a:latin typeface="DIN Next LT Pro" panose="020B0503020203050203" pitchFamily="34" charset="0"/>
              </a:defRPr>
            </a:lvl1pPr>
          </a:lstStyle>
          <a:p>
            <a:r>
              <a:rPr lang="en-GB"/>
              <a:t>Click icon to add SmartArt graphic</a:t>
            </a:r>
            <a:endParaRPr lang="nb-NO"/>
          </a:p>
        </p:txBody>
      </p:sp>
    </p:spTree>
    <p:extLst>
      <p:ext uri="{BB962C8B-B14F-4D97-AF65-F5344CB8AC3E}">
        <p14:creationId xmlns:p14="http://schemas.microsoft.com/office/powerpoint/2010/main" val="3492094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8EF5203B-3929-4D4E-9F4B-A524E8909891}"/>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5" name="Picture 4" descr="A black and white sign with white text&#10;&#10;Description automatically generated">
            <a:extLst>
              <a:ext uri="{FF2B5EF4-FFF2-40B4-BE49-F238E27FC236}">
                <a16:creationId xmlns:a16="http://schemas.microsoft.com/office/drawing/2014/main" id="{637EE062-5441-6062-F561-CC41D93612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88571" y="6057739"/>
            <a:ext cx="2424335" cy="423238"/>
          </a:xfrm>
          <a:prstGeom prst="rect">
            <a:avLst/>
          </a:prstGeom>
        </p:spPr>
      </p:pic>
    </p:spTree>
    <p:extLst>
      <p:ext uri="{BB962C8B-B14F-4D97-AF65-F5344CB8AC3E}">
        <p14:creationId xmlns:p14="http://schemas.microsoft.com/office/powerpoint/2010/main" val="12605290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A1DE3D6F-2135-40B5-AC4E-935E0CE65CED}"/>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2" name="Picture 1" descr="A black and white sign with white text&#10;&#10;Description automatically generated">
            <a:extLst>
              <a:ext uri="{FF2B5EF4-FFF2-40B4-BE49-F238E27FC236}">
                <a16:creationId xmlns:a16="http://schemas.microsoft.com/office/drawing/2014/main" id="{10DC1D9A-1275-5C8D-784B-861849B3E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379" y="6117373"/>
            <a:ext cx="2424335" cy="423238"/>
          </a:xfrm>
          <a:prstGeom prst="rect">
            <a:avLst/>
          </a:prstGeom>
        </p:spPr>
      </p:pic>
      <p:sp>
        <p:nvSpPr>
          <p:cNvPr id="5" name="Rectangle 4">
            <a:extLst>
              <a:ext uri="{FF2B5EF4-FFF2-40B4-BE49-F238E27FC236}">
                <a16:creationId xmlns:a16="http://schemas.microsoft.com/office/drawing/2014/main" id="{DD4A077E-1A6F-CFA9-4752-7143EBA13784}"/>
              </a:ext>
            </a:extLst>
          </p:cNvPr>
          <p:cNvSpPr/>
          <p:nvPr userDrawn="1"/>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6" name="Picture 5" descr="A black and white sign with white text&#10;&#10;Description automatically generated">
            <a:extLst>
              <a:ext uri="{FF2B5EF4-FFF2-40B4-BE49-F238E27FC236}">
                <a16:creationId xmlns:a16="http://schemas.microsoft.com/office/drawing/2014/main" id="{30200FB7-B316-1AD4-E0E5-883765C3C9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88571" y="6057739"/>
            <a:ext cx="2424335" cy="423238"/>
          </a:xfrm>
          <a:prstGeom prst="rect">
            <a:avLst/>
          </a:prstGeom>
        </p:spPr>
      </p:pic>
    </p:spTree>
    <p:extLst>
      <p:ext uri="{BB962C8B-B14F-4D97-AF65-F5344CB8AC3E}">
        <p14:creationId xmlns:p14="http://schemas.microsoft.com/office/powerpoint/2010/main" val="123577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2" name="Picture 2">
            <a:extLst>
              <a:ext uri="{FF2B5EF4-FFF2-40B4-BE49-F238E27FC236}">
                <a16:creationId xmlns:a16="http://schemas.microsoft.com/office/drawing/2014/main" id="{C648BC50-EAD9-6660-72EB-0A4D10663CD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3772780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4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5" name="Picture 2">
            <a:extLst>
              <a:ext uri="{FF2B5EF4-FFF2-40B4-BE49-F238E27FC236}">
                <a16:creationId xmlns:a16="http://schemas.microsoft.com/office/drawing/2014/main" id="{CD2DC519-A815-7F98-38F5-7BD0B5E3000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23829553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5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2" name="Picture 2">
            <a:extLst>
              <a:ext uri="{FF2B5EF4-FFF2-40B4-BE49-F238E27FC236}">
                <a16:creationId xmlns:a16="http://schemas.microsoft.com/office/drawing/2014/main" id="{EEAD905C-BE82-E9F1-39F5-4FD1DB5F90B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3386341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6_One Phras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5" name="Picture 2">
            <a:extLst>
              <a:ext uri="{FF2B5EF4-FFF2-40B4-BE49-F238E27FC236}">
                <a16:creationId xmlns:a16="http://schemas.microsoft.com/office/drawing/2014/main" id="{CD2DC519-A815-7F98-38F5-7BD0B5E3000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04206" y="6117373"/>
            <a:ext cx="2386680" cy="423238"/>
          </a:xfrm>
          <a:prstGeom prst="rect">
            <a:avLst/>
          </a:prstGeom>
        </p:spPr>
      </p:pic>
    </p:spTree>
    <p:extLst>
      <p:ext uri="{BB962C8B-B14F-4D97-AF65-F5344CB8AC3E}">
        <p14:creationId xmlns:p14="http://schemas.microsoft.com/office/powerpoint/2010/main" val="2227466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7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8858250" y="5257800"/>
            <a:ext cx="3333750" cy="1600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6" name="Picture 2">
            <a:extLst>
              <a:ext uri="{FF2B5EF4-FFF2-40B4-BE49-F238E27FC236}">
                <a16:creationId xmlns:a16="http://schemas.microsoft.com/office/drawing/2014/main" id="{B0C412A7-CCAB-B432-0EA4-A7E22EA9DE9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2547656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0"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19856"/>
            <a:ext cx="4079332" cy="3438144"/>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683C9962-FBA5-4DF6-BB37-44A29AB59201}"/>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5428037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Last slide English">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1070" y="5451713"/>
            <a:ext cx="2183156" cy="835905"/>
          </a:xfrm>
          <a:prstGeom prst="rect">
            <a:avLst/>
          </a:prstGeom>
        </p:spPr>
      </p:pic>
      <p:sp>
        <p:nvSpPr>
          <p:cNvPr id="7" name="Title 1">
            <a:extLst>
              <a:ext uri="{FF2B5EF4-FFF2-40B4-BE49-F238E27FC236}">
                <a16:creationId xmlns:a16="http://schemas.microsoft.com/office/drawing/2014/main" id="{167D49D4-F220-493D-892B-658B04F2C839}"/>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TOGETHER FOR A JUST WORLD</a:t>
            </a:r>
            <a:endParaRPr lang="nb-NO"/>
          </a:p>
        </p:txBody>
      </p:sp>
    </p:spTree>
    <p:extLst>
      <p:ext uri="{BB962C8B-B14F-4D97-AF65-F5344CB8AC3E}">
        <p14:creationId xmlns:p14="http://schemas.microsoft.com/office/powerpoint/2010/main" val="5544922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Last slide Norwegi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9" name="Picture 8">
            <a:extLst>
              <a:ext uri="{FF2B5EF4-FFF2-40B4-BE49-F238E27FC236}">
                <a16:creationId xmlns:a16="http://schemas.microsoft.com/office/drawing/2014/main" id="{4A6A95A9-BA7C-4EE9-963D-EF2020060C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1781" y="5304155"/>
            <a:ext cx="2068437" cy="993228"/>
          </a:xfrm>
          <a:prstGeom prst="rect">
            <a:avLst/>
          </a:prstGeom>
        </p:spPr>
      </p:pic>
      <p:sp>
        <p:nvSpPr>
          <p:cNvPr id="6" name="Title 1">
            <a:extLst>
              <a:ext uri="{FF2B5EF4-FFF2-40B4-BE49-F238E27FC236}">
                <a16:creationId xmlns:a16="http://schemas.microsoft.com/office/drawing/2014/main" id="{4FD866B3-D801-44A4-AD58-57BC3EDA02A3}"/>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SAMMEN FOR EN RETTFERDIG VERDEN</a:t>
            </a:r>
            <a:endParaRPr lang="nb-NO"/>
          </a:p>
        </p:txBody>
      </p:sp>
    </p:spTree>
    <p:extLst>
      <p:ext uri="{BB962C8B-B14F-4D97-AF65-F5344CB8AC3E}">
        <p14:creationId xmlns:p14="http://schemas.microsoft.com/office/powerpoint/2010/main" val="2186537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226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1_Photo">
  <p:cSld name="2_Photo">
    <p:spTree>
      <p:nvGrpSpPr>
        <p:cNvPr id="1" name="Shape 42"/>
        <p:cNvGrpSpPr/>
        <p:nvPr/>
      </p:nvGrpSpPr>
      <p:grpSpPr>
        <a:xfrm>
          <a:off x="0" y="0"/>
          <a:ext cx="0" cy="0"/>
          <a:chOff x="0" y="0"/>
          <a:chExt cx="0" cy="0"/>
        </a:xfrm>
      </p:grpSpPr>
      <p:sp>
        <p:nvSpPr>
          <p:cNvPr id="43" name="Google Shape;43;p11"/>
          <p:cNvSpPr>
            <a:spLocks noGrp="1"/>
          </p:cNvSpPr>
          <p:nvPr>
            <p:ph type="pic" idx="2"/>
          </p:nvPr>
        </p:nvSpPr>
        <p:spPr>
          <a:xfrm>
            <a:off x="0" y="0"/>
            <a:ext cx="12192000" cy="6858000"/>
          </a:xfrm>
          <a:prstGeom prst="rect">
            <a:avLst/>
          </a:prstGeom>
          <a:noFill/>
          <a:ln>
            <a:noFill/>
          </a:ln>
        </p:spPr>
        <p:txBody>
          <a:bodyPr/>
          <a:lstStyle/>
          <a:p>
            <a:endParaRPr lang="nb-NO"/>
          </a:p>
        </p:txBody>
      </p:sp>
    </p:spTree>
    <p:extLst>
      <p:ext uri="{BB962C8B-B14F-4D97-AF65-F5344CB8AC3E}">
        <p14:creationId xmlns:p14="http://schemas.microsoft.com/office/powerpoint/2010/main" val="32093469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A1DE3D6F-2135-40B5-AC4E-935E0CE65CED}"/>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2" name="Picture 1" descr="A black and white sign with white text&#10;&#10;Description automatically generated">
            <a:extLst>
              <a:ext uri="{FF2B5EF4-FFF2-40B4-BE49-F238E27FC236}">
                <a16:creationId xmlns:a16="http://schemas.microsoft.com/office/drawing/2014/main" id="{10DC1D9A-1275-5C8D-784B-861849B3E8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379" y="6117373"/>
            <a:ext cx="2424335" cy="423238"/>
          </a:xfrm>
          <a:prstGeom prst="rect">
            <a:avLst/>
          </a:prstGeom>
        </p:spPr>
      </p:pic>
    </p:spTree>
    <p:extLst>
      <p:ext uri="{BB962C8B-B14F-4D97-AF65-F5344CB8AC3E}">
        <p14:creationId xmlns:p14="http://schemas.microsoft.com/office/powerpoint/2010/main" val="1912877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88607E-D37F-49E5-A5AE-3F2C4D16CBAE}"/>
              </a:ext>
            </a:extLst>
          </p:cNvPr>
          <p:cNvSpPr>
            <a:spLocks noGrp="1"/>
          </p:cNvSpPr>
          <p:nvPr>
            <p:ph type="pic" sz="quarter" idx="10"/>
          </p:nvPr>
        </p:nvSpPr>
        <p:spPr>
          <a:xfrm>
            <a:off x="0" y="0"/>
            <a:ext cx="12192000" cy="6858000"/>
          </a:xfrm>
          <a:prstGeom prst="rect">
            <a:avLst/>
          </a:prstGeom>
        </p:spPr>
        <p:txBody>
          <a:bodyPr/>
          <a:lstStyle>
            <a:lvl1pPr marL="0" indent="0">
              <a:buNone/>
              <a:defRPr>
                <a:latin typeface="DIN Next LT Pro" panose="020B0503020203050203" pitchFamily="34" charset="0"/>
              </a:defRPr>
            </a:lvl1pPr>
          </a:lstStyle>
          <a:p>
            <a:endParaRPr lang="nb-NO"/>
          </a:p>
        </p:txBody>
      </p:sp>
    </p:spTree>
    <p:extLst>
      <p:ext uri="{BB962C8B-B14F-4D97-AF65-F5344CB8AC3E}">
        <p14:creationId xmlns:p14="http://schemas.microsoft.com/office/powerpoint/2010/main" val="40348894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p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BDD716D-46E3-4E37-B6F6-3255752D8FD8}"/>
              </a:ext>
            </a:extLst>
          </p:cNvPr>
          <p:cNvSpPr>
            <a:spLocks noGrp="1"/>
          </p:cNvSpPr>
          <p:nvPr>
            <p:ph type="dt" sz="half" idx="10"/>
          </p:nvPr>
        </p:nvSpPr>
        <p:spPr>
          <a:xfrm>
            <a:off x="838200" y="6356351"/>
            <a:ext cx="2743200" cy="365125"/>
          </a:xfrm>
          <a:prstGeom prst="rect">
            <a:avLst/>
          </a:prstGeom>
        </p:spPr>
        <p:txBody>
          <a:bodyPr/>
          <a:lstStyle/>
          <a:p>
            <a:fld id="{8FA182CF-B25F-47C9-A870-6F91549D7E9F}" type="datetimeFigureOut">
              <a:rPr lang="nb-NO" smtClean="0">
                <a:solidFill>
                  <a:prstClr val="black"/>
                </a:solidFill>
              </a:rPr>
              <a:pPr/>
              <a:t>30.01.2026</a:t>
            </a:fld>
            <a:endParaRPr lang="nb-NO">
              <a:solidFill>
                <a:prstClr val="black"/>
              </a:solidFill>
            </a:endParaRPr>
          </a:p>
        </p:txBody>
      </p:sp>
      <p:sp>
        <p:nvSpPr>
          <p:cNvPr id="7" name="Rectangle 6">
            <a:extLst>
              <a:ext uri="{FF2B5EF4-FFF2-40B4-BE49-F238E27FC236}">
                <a16:creationId xmlns:a16="http://schemas.microsoft.com/office/drawing/2014/main" id="{4825D953-6A6B-4D08-B465-06633B6726C7}"/>
              </a:ext>
            </a:extLst>
          </p:cNvPr>
          <p:cNvSpPr/>
          <p:nvPr/>
        </p:nvSpPr>
        <p:spPr>
          <a:xfrm>
            <a:off x="444" y="3447240"/>
            <a:ext cx="4079332" cy="3438144"/>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19ACF674-EA17-44F8-A816-B7A1974D9434}"/>
              </a:ext>
            </a:extLst>
          </p:cNvPr>
          <p:cNvSpPr/>
          <p:nvPr/>
        </p:nvSpPr>
        <p:spPr>
          <a:xfrm>
            <a:off x="8150948" y="3447239"/>
            <a:ext cx="404105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3" name="Rectangle 12">
            <a:extLst>
              <a:ext uri="{FF2B5EF4-FFF2-40B4-BE49-F238E27FC236}">
                <a16:creationId xmlns:a16="http://schemas.microsoft.com/office/drawing/2014/main" id="{D5BC158C-08B2-4DB4-B118-7BA4AD33DCD7}"/>
              </a:ext>
            </a:extLst>
          </p:cNvPr>
          <p:cNvSpPr/>
          <p:nvPr/>
        </p:nvSpPr>
        <p:spPr>
          <a:xfrm>
            <a:off x="444" y="0"/>
            <a:ext cx="4079332" cy="344766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7" name="Picture Placeholder 16">
            <a:extLst>
              <a:ext uri="{FF2B5EF4-FFF2-40B4-BE49-F238E27FC236}">
                <a16:creationId xmlns:a16="http://schemas.microsoft.com/office/drawing/2014/main" id="{D3D2DF8D-1F88-435F-A672-452184EDB523}"/>
              </a:ext>
            </a:extLst>
          </p:cNvPr>
          <p:cNvSpPr>
            <a:spLocks noGrp="1" noChangeAspect="1"/>
          </p:cNvSpPr>
          <p:nvPr>
            <p:ph type="pic" sz="quarter" idx="13"/>
          </p:nvPr>
        </p:nvSpPr>
        <p:spPr>
          <a:xfrm>
            <a:off x="4077056" y="3455191"/>
            <a:ext cx="4073892" cy="3417599"/>
          </a:xfrm>
          <a:prstGeom prst="rect">
            <a:avLst/>
          </a:prstGeom>
        </p:spPr>
        <p:txBody>
          <a:bodyPr/>
          <a:lstStyle>
            <a:lvl1pPr marL="0" indent="0">
              <a:buNone/>
              <a:defRPr sz="1600"/>
            </a:lvl1pPr>
          </a:lstStyle>
          <a:p>
            <a:r>
              <a:rPr lang="en-GB"/>
              <a:t>Click icon to add picture</a:t>
            </a:r>
            <a:endParaRPr lang="nb-NO"/>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3506" y="4636941"/>
            <a:ext cx="2439094" cy="1173141"/>
          </a:xfrm>
          <a:prstGeom prst="rect">
            <a:avLst/>
          </a:prstGeom>
        </p:spPr>
      </p:pic>
      <p:sp>
        <p:nvSpPr>
          <p:cNvPr id="3" name="Tittel 2">
            <a:extLst>
              <a:ext uri="{FF2B5EF4-FFF2-40B4-BE49-F238E27FC236}">
                <a16:creationId xmlns:a16="http://schemas.microsoft.com/office/drawing/2014/main" id="{6BB1591A-14E4-42AD-A7DD-CACFC540A239}"/>
              </a:ext>
            </a:extLst>
          </p:cNvPr>
          <p:cNvSpPr>
            <a:spLocks noGrp="1"/>
          </p:cNvSpPr>
          <p:nvPr>
            <p:ph type="title" hasCustomPrompt="1"/>
          </p:nvPr>
        </p:nvSpPr>
        <p:spPr>
          <a:xfrm>
            <a:off x="4558937" y="1658983"/>
            <a:ext cx="7408816" cy="1523616"/>
          </a:xfrm>
          <a:prstGeom prst="rect">
            <a:avLst/>
          </a:prstGeom>
        </p:spPr>
        <p:txBody>
          <a:bodyPr anchor="b"/>
          <a:lstStyle>
            <a:lvl1pPr>
              <a:defRPr>
                <a:latin typeface="DIN Next LT Pro Bold"/>
              </a:defRPr>
            </a:lvl1pPr>
          </a:lstStyle>
          <a:p>
            <a:r>
              <a:rPr lang="en-US" sz="4400" b="1"/>
              <a:t>TITTEL</a:t>
            </a:r>
            <a:endParaRPr lang="nb-NO"/>
          </a:p>
        </p:txBody>
      </p:sp>
    </p:spTree>
    <p:extLst>
      <p:ext uri="{BB962C8B-B14F-4D97-AF65-F5344CB8AC3E}">
        <p14:creationId xmlns:p14="http://schemas.microsoft.com/office/powerpoint/2010/main" val="36745500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ulletpoint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28875" y="-18288"/>
            <a:ext cx="4079332"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3130C0EE-E544-47C7-B9B8-F23B9A0D8AB2}"/>
              </a:ext>
            </a:extLst>
          </p:cNvPr>
          <p:cNvSpPr/>
          <p:nvPr/>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2"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9"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12" name="Text Placeholder 2">
            <a:extLst>
              <a:ext uri="{FF2B5EF4-FFF2-40B4-BE49-F238E27FC236}">
                <a16:creationId xmlns:a16="http://schemas.microsoft.com/office/drawing/2014/main" id="{445A80AB-C7F0-450F-B6E3-8AD9CE90AE93}"/>
              </a:ext>
            </a:extLst>
          </p:cNvPr>
          <p:cNvSpPr>
            <a:spLocks noGrp="1"/>
          </p:cNvSpPr>
          <p:nvPr>
            <p:ph type="body" sz="quarter" idx="17" hasCustomPrompt="1"/>
          </p:nvPr>
        </p:nvSpPr>
        <p:spPr>
          <a:xfrm>
            <a:off x="422275" y="488502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2" name="Title 1"/>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7407847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0"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5" y="1286385"/>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19856"/>
            <a:ext cx="4079332" cy="3438144"/>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683C9962-FBA5-4DF6-BB37-44A29AB59201}"/>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0082143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8112668"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34943" y="1286385"/>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8112668" y="3419856"/>
            <a:ext cx="4079332" cy="3438144"/>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74869" y="1953134"/>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371E0B08-0C50-4AB1-BEFF-94A2DD45DAD0}"/>
              </a:ext>
            </a:extLst>
          </p:cNvPr>
          <p:cNvSpPr>
            <a:spLocks noGrp="1"/>
          </p:cNvSpPr>
          <p:nvPr>
            <p:ph type="title" hasCustomPrompt="1"/>
          </p:nvPr>
        </p:nvSpPr>
        <p:spPr>
          <a:xfrm>
            <a:off x="574868" y="194598"/>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632188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8112668"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34942"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8112668" y="3419856"/>
            <a:ext cx="4079332" cy="3438144"/>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74868" y="1953134"/>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371E0B08-0C50-4AB1-BEFF-94A2DD45DAD0}"/>
              </a:ext>
            </a:extLst>
          </p:cNvPr>
          <p:cNvSpPr>
            <a:spLocks noGrp="1"/>
          </p:cNvSpPr>
          <p:nvPr>
            <p:ph type="title" hasCustomPrompt="1"/>
          </p:nvPr>
        </p:nvSpPr>
        <p:spPr>
          <a:xfrm>
            <a:off x="574868" y="194597"/>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6341065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0" y="-16476"/>
            <a:ext cx="4079332"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5" y="1286385"/>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21668"/>
            <a:ext cx="4079332" cy="3436332"/>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0F770B90-FF88-4055-93E0-418562647041}"/>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1836665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28875" y="-18288"/>
            <a:ext cx="4079332" cy="3438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3130C0EE-E544-47C7-B9B8-F23B9A0D8AB2}"/>
              </a:ext>
            </a:extLst>
          </p:cNvPr>
          <p:cNvSpPr/>
          <p:nvPr/>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2"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5" y="4706241"/>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7" y="1"/>
            <a:ext cx="8141543" cy="6857999"/>
          </a:xfrm>
          <a:prstGeom prst="rect">
            <a:avLst/>
          </a:prstGeom>
        </p:spPr>
        <p:txBody>
          <a:bodyPr/>
          <a:lstStyle>
            <a:lvl1pPr marL="0" indent="0">
              <a:buNone/>
              <a:defRPr sz="1600"/>
            </a:lvl1pPr>
          </a:lstStyle>
          <a:p>
            <a:r>
              <a:rPr lang="en-GB"/>
              <a:t>Click icon to add picture</a:t>
            </a:r>
            <a:endParaRPr lang="nb-NO"/>
          </a:p>
        </p:txBody>
      </p:sp>
    </p:spTree>
    <p:extLst>
      <p:ext uri="{BB962C8B-B14F-4D97-AF65-F5344CB8AC3E}">
        <p14:creationId xmlns:p14="http://schemas.microsoft.com/office/powerpoint/2010/main" val="22584778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2_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8103767" y="-18288"/>
            <a:ext cx="4088233"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3130C0EE-E544-47C7-B9B8-F23B9A0D8AB2}"/>
              </a:ext>
            </a:extLst>
          </p:cNvPr>
          <p:cNvSpPr/>
          <p:nvPr/>
        </p:nvSpPr>
        <p:spPr>
          <a:xfrm>
            <a:off x="8103767" y="3419856"/>
            <a:ext cx="4088233" cy="3438145"/>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107364"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54917" y="4706241"/>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0" y="-18288"/>
            <a:ext cx="8163256" cy="6876288"/>
          </a:xfrm>
          <a:prstGeom prst="rect">
            <a:avLst/>
          </a:prstGeom>
        </p:spPr>
        <p:txBody>
          <a:bodyPr/>
          <a:lstStyle>
            <a:lvl1pPr marL="0" indent="0">
              <a:buNone/>
              <a:defRPr sz="1600"/>
            </a:lvl1pPr>
          </a:lstStyle>
          <a:p>
            <a:r>
              <a:rPr lang="en-GB"/>
              <a:t>Click icon to add picture</a:t>
            </a:r>
            <a:endParaRPr lang="nb-NO"/>
          </a:p>
        </p:txBody>
      </p:sp>
    </p:spTree>
    <p:extLst>
      <p:ext uri="{BB962C8B-B14F-4D97-AF65-F5344CB8AC3E}">
        <p14:creationId xmlns:p14="http://schemas.microsoft.com/office/powerpoint/2010/main" val="26136427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1_Large photo">
    <p:spTree>
      <p:nvGrpSpPr>
        <p:cNvPr id="1" name=""/>
        <p:cNvGrpSpPr/>
        <p:nvPr/>
      </p:nvGrpSpPr>
      <p:grpSpPr>
        <a:xfrm>
          <a:off x="0" y="0"/>
          <a:ext cx="0" cy="0"/>
          <a:chOff x="0" y="0"/>
          <a:chExt cx="0" cy="0"/>
        </a:xfrm>
      </p:grpSpPr>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7" y="1"/>
            <a:ext cx="8141543" cy="6857999"/>
          </a:xfrm>
          <a:prstGeom prst="rect">
            <a:avLst/>
          </a:prstGeom>
        </p:spPr>
        <p:txBody>
          <a:bodyPr/>
          <a:lstStyle>
            <a:lvl1pPr marL="0" indent="0">
              <a:buNone/>
              <a:defRPr sz="1600"/>
            </a:lvl1pPr>
          </a:lstStyle>
          <a:p>
            <a:r>
              <a:rPr lang="en-GB"/>
              <a:t>Click icon to add picture</a:t>
            </a:r>
            <a:endParaRPr lang="nb-NO"/>
          </a:p>
        </p:txBody>
      </p:sp>
      <p:sp>
        <p:nvSpPr>
          <p:cNvPr id="10" name="Text Placeholder 16">
            <a:extLst>
              <a:ext uri="{FF2B5EF4-FFF2-40B4-BE49-F238E27FC236}">
                <a16:creationId xmlns:a16="http://schemas.microsoft.com/office/drawing/2014/main" id="{39E6BCE3-42C3-49A3-9FE1-9FBF75B62C82}"/>
              </a:ext>
            </a:extLst>
          </p:cNvPr>
          <p:cNvSpPr>
            <a:spLocks noGrp="1"/>
          </p:cNvSpPr>
          <p:nvPr>
            <p:ph type="body" sz="quarter" idx="15" hasCustomPrompt="1"/>
          </p:nvPr>
        </p:nvSpPr>
        <p:spPr>
          <a:xfrm>
            <a:off x="254738" y="1341685"/>
            <a:ext cx="3445393"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5" name="Title 1">
            <a:extLst>
              <a:ext uri="{FF2B5EF4-FFF2-40B4-BE49-F238E27FC236}">
                <a16:creationId xmlns:a16="http://schemas.microsoft.com/office/drawing/2014/main" id="{DE2A18DF-A52D-4572-8B01-C23E6C6E6664}"/>
              </a:ext>
            </a:extLst>
          </p:cNvPr>
          <p:cNvSpPr>
            <a:spLocks noGrp="1"/>
          </p:cNvSpPr>
          <p:nvPr>
            <p:ph type="title" hasCustomPrompt="1"/>
          </p:nvPr>
        </p:nvSpPr>
        <p:spPr>
          <a:xfrm>
            <a:off x="254738" y="613293"/>
            <a:ext cx="3445393" cy="728393"/>
          </a:xfrm>
          <a:prstGeom prst="rect">
            <a:avLst/>
          </a:prstGeom>
        </p:spPr>
        <p:txBody>
          <a:bodyPr anchor="b"/>
          <a:lstStyle>
            <a:lvl1pPr>
              <a:defRPr lang="nb-NO" sz="28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3003459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p:nvSpPr>
        <p:spPr>
          <a:xfrm>
            <a:off x="0" y="3411872"/>
            <a:ext cx="4079332" cy="3455272"/>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GB"/>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2666381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Text and photo 1">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GB"/>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8" name="Picture Placeholder 16">
            <a:extLst>
              <a:ext uri="{FF2B5EF4-FFF2-40B4-BE49-F238E27FC236}">
                <a16:creationId xmlns:a16="http://schemas.microsoft.com/office/drawing/2014/main" id="{5FCE6E12-F228-40D8-9B40-B099DEE2B789}"/>
              </a:ext>
            </a:extLst>
          </p:cNvPr>
          <p:cNvSpPr>
            <a:spLocks noGrp="1"/>
          </p:cNvSpPr>
          <p:nvPr>
            <p:ph type="pic" sz="quarter" idx="17"/>
          </p:nvPr>
        </p:nvSpPr>
        <p:spPr>
          <a:xfrm>
            <a:off x="-19050" y="3414229"/>
            <a:ext cx="4079032" cy="3443771"/>
          </a:xfrm>
          <a:prstGeom prst="rect">
            <a:avLst/>
          </a:prstGeom>
        </p:spPr>
        <p:txBody>
          <a:bodyPr/>
          <a:lstStyle>
            <a:lvl1pPr marL="0" indent="0">
              <a:buNone/>
              <a:defRPr sz="1600"/>
            </a:lvl1pPr>
          </a:lstStyle>
          <a:p>
            <a:r>
              <a:rPr lang="en-GB"/>
              <a:t>Click icon to add picture</a:t>
            </a:r>
            <a:endParaRPr lang="nb-NO"/>
          </a:p>
        </p:txBody>
      </p:sp>
      <p:sp>
        <p:nvSpPr>
          <p:cNvPr id="7" name="Title 1">
            <a:extLst>
              <a:ext uri="{FF2B5EF4-FFF2-40B4-BE49-F238E27FC236}">
                <a16:creationId xmlns:a16="http://schemas.microsoft.com/office/drawing/2014/main" id="{B9541999-768F-49F9-85D4-3DD84ACDDC44}"/>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7880623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p:nvSpPr>
        <p:spPr>
          <a:xfrm>
            <a:off x="-19350" y="3411872"/>
            <a:ext cx="4079332" cy="3446128"/>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7547" cy="3404650"/>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4" name="Picture Placeholder 16">
            <a:extLst>
              <a:ext uri="{FF2B5EF4-FFF2-40B4-BE49-F238E27FC236}">
                <a16:creationId xmlns:a16="http://schemas.microsoft.com/office/drawing/2014/main" id="{532DA967-4C69-42FF-A83A-CD73ABA75028}"/>
              </a:ext>
            </a:extLst>
          </p:cNvPr>
          <p:cNvSpPr>
            <a:spLocks noGrp="1"/>
          </p:cNvSpPr>
          <p:nvPr>
            <p:ph type="pic" sz="quarter" idx="14"/>
          </p:nvPr>
        </p:nvSpPr>
        <p:spPr>
          <a:xfrm>
            <a:off x="4059982" y="3411872"/>
            <a:ext cx="4101355" cy="3446128"/>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6" name="Picture Placeholder 16">
            <a:extLst>
              <a:ext uri="{FF2B5EF4-FFF2-40B4-BE49-F238E27FC236}">
                <a16:creationId xmlns:a16="http://schemas.microsoft.com/office/drawing/2014/main" id="{9FD6263F-2289-40C7-B7F4-21A2106EFC7D}"/>
              </a:ext>
            </a:extLst>
          </p:cNvPr>
          <p:cNvSpPr>
            <a:spLocks noGrp="1"/>
          </p:cNvSpPr>
          <p:nvPr>
            <p:ph type="pic" sz="quarter" idx="15"/>
          </p:nvPr>
        </p:nvSpPr>
        <p:spPr>
          <a:xfrm>
            <a:off x="8149582" y="0"/>
            <a:ext cx="4042418" cy="3404650"/>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7" name="Rectangle 6">
            <a:extLst>
              <a:ext uri="{FF2B5EF4-FFF2-40B4-BE49-F238E27FC236}">
                <a16:creationId xmlns:a16="http://schemas.microsoft.com/office/drawing/2014/main" id="{B82ADA30-A3CA-49FA-B8A6-BD2F49513419}"/>
              </a:ext>
            </a:extLst>
          </p:cNvPr>
          <p:cNvSpPr/>
          <p:nvPr/>
        </p:nvSpPr>
        <p:spPr>
          <a:xfrm>
            <a:off x="8161337" y="3411872"/>
            <a:ext cx="4079333" cy="3446128"/>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FFA5BBD0-BCFB-432C-8E2A-18221BFF49A1}"/>
              </a:ext>
            </a:extLst>
          </p:cNvPr>
          <p:cNvSpPr/>
          <p:nvPr/>
        </p:nvSpPr>
        <p:spPr>
          <a:xfrm>
            <a:off x="4058498" y="3494"/>
            <a:ext cx="4091085" cy="340837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Tree>
    <p:extLst>
      <p:ext uri="{BB962C8B-B14F-4D97-AF65-F5344CB8AC3E}">
        <p14:creationId xmlns:p14="http://schemas.microsoft.com/office/powerpoint/2010/main" val="38157729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har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1" y="-18288"/>
            <a:ext cx="4050458"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2" y="848423"/>
            <a:ext cx="2111543" cy="1758537"/>
          </a:xfrm>
          <a:prstGeom prst="rect">
            <a:avLst/>
          </a:prstGeom>
        </p:spPr>
        <p:txBody>
          <a:bodyPr/>
          <a:lstStyle>
            <a:lvl1pPr marL="0" indent="0">
              <a:buNone/>
              <a:defRPr sz="1600">
                <a:latin typeface="DIN Next LT Pro" panose="020B0503020203050203" pitchFamily="34" charset="0"/>
              </a:defRPr>
            </a:lvl1pPr>
          </a:lstStyle>
          <a:p>
            <a:r>
              <a:rPr lang="nb-NO" err="1"/>
              <a:t>Click</a:t>
            </a:r>
            <a:r>
              <a:rPr lang="nb-NO"/>
              <a:t> to </a:t>
            </a:r>
            <a:r>
              <a:rPr lang="nb-NO" err="1"/>
              <a:t>add</a:t>
            </a:r>
            <a:r>
              <a:rPr lang="nb-NO"/>
              <a:t> </a:t>
            </a:r>
            <a:r>
              <a:rPr lang="nb-NO" err="1"/>
              <a:t>icon</a:t>
            </a: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4050458" cy="3438144"/>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12" name="Chart Placeholder 3">
            <a:extLst>
              <a:ext uri="{FF2B5EF4-FFF2-40B4-BE49-F238E27FC236}">
                <a16:creationId xmlns:a16="http://schemas.microsoft.com/office/drawing/2014/main" id="{36D02BAA-A441-4C13-B5D3-C417CF702E53}"/>
              </a:ext>
            </a:extLst>
          </p:cNvPr>
          <p:cNvSpPr>
            <a:spLocks noGrp="1"/>
          </p:cNvSpPr>
          <p:nvPr>
            <p:ph type="chart" sz="quarter" idx="18"/>
          </p:nvPr>
        </p:nvSpPr>
        <p:spPr>
          <a:xfrm>
            <a:off x="4502151" y="2439173"/>
            <a:ext cx="5693410" cy="3854775"/>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
        <p:nvSpPr>
          <p:cNvPr id="8" name="Text Placeholder 18">
            <a:extLst>
              <a:ext uri="{FF2B5EF4-FFF2-40B4-BE49-F238E27FC236}">
                <a16:creationId xmlns:a16="http://schemas.microsoft.com/office/drawing/2014/main" id="{8F4ADAE3-76C7-44EB-A461-50F93914976E}"/>
              </a:ext>
            </a:extLst>
          </p:cNvPr>
          <p:cNvSpPr>
            <a:spLocks noGrp="1"/>
          </p:cNvSpPr>
          <p:nvPr>
            <p:ph type="body" sz="quarter" idx="19" hasCustomPrompt="1"/>
          </p:nvPr>
        </p:nvSpPr>
        <p:spPr>
          <a:xfrm>
            <a:off x="4502155" y="1700784"/>
            <a:ext cx="6715125" cy="444880"/>
          </a:xfrm>
          <a:prstGeom prst="rect">
            <a:avLst/>
          </a:prstGeom>
        </p:spPr>
        <p:txBody>
          <a:bodyPr/>
          <a:lstStyle>
            <a:lvl1pPr marL="0" indent="0">
              <a:buNone/>
              <a:defRPr sz="2400" baseline="0">
                <a:latin typeface="DIN Next LT Pro Light" panose="020B0303020203050203" pitchFamily="34" charset="0"/>
              </a:defRPr>
            </a:lvl1pPr>
          </a:lstStyle>
          <a:p>
            <a:pPr lvl="0"/>
            <a:r>
              <a:rPr lang="en-US"/>
              <a:t>Fun subtitle here</a:t>
            </a:r>
          </a:p>
        </p:txBody>
      </p:sp>
      <p:sp>
        <p:nvSpPr>
          <p:cNvPr id="10" name="Title 1"/>
          <p:cNvSpPr>
            <a:spLocks noGrp="1"/>
          </p:cNvSpPr>
          <p:nvPr>
            <p:ph type="title" hasCustomPrompt="1"/>
          </p:nvPr>
        </p:nvSpPr>
        <p:spPr>
          <a:xfrm>
            <a:off x="4502152" y="444844"/>
            <a:ext cx="6731903" cy="1255941"/>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8362172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har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1" y="-18288"/>
            <a:ext cx="4050458" cy="34381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8112669" cy="3438144"/>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5" name="Chart Placeholder 4">
            <a:extLst>
              <a:ext uri="{FF2B5EF4-FFF2-40B4-BE49-F238E27FC236}">
                <a16:creationId xmlns:a16="http://schemas.microsoft.com/office/drawing/2014/main" id="{484AA146-918A-489E-BE8C-CC7C49FB2701}"/>
              </a:ext>
            </a:extLst>
          </p:cNvPr>
          <p:cNvSpPr>
            <a:spLocks noGrp="1"/>
          </p:cNvSpPr>
          <p:nvPr>
            <p:ph type="chart" sz="quarter" idx="18"/>
          </p:nvPr>
        </p:nvSpPr>
        <p:spPr>
          <a:xfrm>
            <a:off x="536575" y="549276"/>
            <a:ext cx="3086100" cy="2525713"/>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
        <p:nvSpPr>
          <p:cNvPr id="13" name="Text Placeholder 16">
            <a:extLst>
              <a:ext uri="{FF2B5EF4-FFF2-40B4-BE49-F238E27FC236}">
                <a16:creationId xmlns:a16="http://schemas.microsoft.com/office/drawing/2014/main" id="{AB4E55F5-C92A-40B6-A540-D1200B043833}"/>
              </a:ext>
            </a:extLst>
          </p:cNvPr>
          <p:cNvSpPr>
            <a:spLocks noGrp="1"/>
          </p:cNvSpPr>
          <p:nvPr>
            <p:ph type="body" sz="quarter" idx="15" hasCustomPrompt="1"/>
          </p:nvPr>
        </p:nvSpPr>
        <p:spPr>
          <a:xfrm>
            <a:off x="4159252" y="839120"/>
            <a:ext cx="3525635" cy="1210660"/>
          </a:xfrm>
          <a:prstGeom prst="rect">
            <a:avLst/>
          </a:prstGeom>
        </p:spPr>
        <p:txBody>
          <a:bodyPr/>
          <a:lstStyle>
            <a:lvl1pPr marL="0" indent="0">
              <a:lnSpc>
                <a:spcPct val="100000"/>
              </a:lnSpc>
              <a:buNone/>
              <a:defRPr sz="16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a:t>Short and to the point text here. </a:t>
            </a:r>
          </a:p>
        </p:txBody>
      </p:sp>
      <p:sp>
        <p:nvSpPr>
          <p:cNvPr id="14" name="Rectangle 13">
            <a:extLst>
              <a:ext uri="{FF2B5EF4-FFF2-40B4-BE49-F238E27FC236}">
                <a16:creationId xmlns:a16="http://schemas.microsoft.com/office/drawing/2014/main" id="{AD629B48-C78F-4661-8CDF-681D756C8A26}"/>
              </a:ext>
            </a:extLst>
          </p:cNvPr>
          <p:cNvSpPr/>
          <p:nvPr/>
        </p:nvSpPr>
        <p:spPr>
          <a:xfrm>
            <a:off x="8112668" y="-18288"/>
            <a:ext cx="4079332" cy="3438144"/>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6" name="Text Placeholder 16">
            <a:extLst>
              <a:ext uri="{FF2B5EF4-FFF2-40B4-BE49-F238E27FC236}">
                <a16:creationId xmlns:a16="http://schemas.microsoft.com/office/drawing/2014/main" id="{03E46538-3CD7-4108-B290-228401EF19C9}"/>
              </a:ext>
            </a:extLst>
          </p:cNvPr>
          <p:cNvSpPr>
            <a:spLocks noGrp="1"/>
          </p:cNvSpPr>
          <p:nvPr>
            <p:ph type="body" sz="quarter" idx="20" hasCustomPrompt="1"/>
          </p:nvPr>
        </p:nvSpPr>
        <p:spPr>
          <a:xfrm>
            <a:off x="8289292" y="4305022"/>
            <a:ext cx="3525635" cy="1210660"/>
          </a:xfrm>
          <a:prstGeom prst="rect">
            <a:avLst/>
          </a:prstGeom>
        </p:spPr>
        <p:txBody>
          <a:bodyPr/>
          <a:lstStyle>
            <a:lvl1pPr marL="0" indent="0">
              <a:lnSpc>
                <a:spcPct val="100000"/>
              </a:lnSpc>
              <a:buNone/>
              <a:defRPr sz="1800">
                <a:latin typeface="DIN Next LT Pro Bold" panose="020B0803020203050203" pitchFamily="34" charset="0"/>
              </a:defRPr>
            </a:lvl1pPr>
            <a:lvl3pPr marL="1257300" indent="-342900">
              <a:buFont typeface="Arial" panose="020B0604020202020204" pitchFamily="34" charset="0"/>
              <a:buChar char="•"/>
              <a:defRPr/>
            </a:lvl3pPr>
          </a:lstStyle>
          <a:p>
            <a:pPr lvl="0"/>
            <a:r>
              <a:rPr lang="en-US"/>
              <a:t>Short and to the point </a:t>
            </a:r>
            <a:br>
              <a:rPr lang="en-US"/>
            </a:br>
            <a:r>
              <a:rPr lang="en-US"/>
              <a:t>text here. </a:t>
            </a:r>
          </a:p>
        </p:txBody>
      </p:sp>
      <p:sp>
        <p:nvSpPr>
          <p:cNvPr id="17" name="Chart Placeholder 4">
            <a:extLst>
              <a:ext uri="{FF2B5EF4-FFF2-40B4-BE49-F238E27FC236}">
                <a16:creationId xmlns:a16="http://schemas.microsoft.com/office/drawing/2014/main" id="{0431A5CC-0A76-4633-9DB8-9A5BB0C6EF64}"/>
              </a:ext>
            </a:extLst>
          </p:cNvPr>
          <p:cNvSpPr>
            <a:spLocks noGrp="1"/>
          </p:cNvSpPr>
          <p:nvPr>
            <p:ph type="chart" sz="quarter" idx="21"/>
          </p:nvPr>
        </p:nvSpPr>
        <p:spPr>
          <a:xfrm>
            <a:off x="8660997" y="437928"/>
            <a:ext cx="3086100" cy="2525713"/>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Tree>
    <p:extLst>
      <p:ext uri="{BB962C8B-B14F-4D97-AF65-F5344CB8AC3E}">
        <p14:creationId xmlns:p14="http://schemas.microsoft.com/office/powerpoint/2010/main" val="25352320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19198" y="518986"/>
            <a:ext cx="10494792" cy="1334529"/>
          </a:xfrm>
          <a:prstGeom prst="rect">
            <a:avLst/>
          </a:prstGeom>
        </p:spPr>
        <p:txBody>
          <a:bodyPr anchor="t"/>
          <a:lstStyle>
            <a:lvl1pPr>
              <a:defRPr lang="nb-NO" sz="4000"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785319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0" y="-16476"/>
            <a:ext cx="4079332"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21668"/>
            <a:ext cx="4079332" cy="3436332"/>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0F770B90-FF88-4055-93E0-418562647041}"/>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706326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1050982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0"/>
            <a:r>
              <a:rPr lang="en-US"/>
              <a:t>EDIT MASTER TEXT STYLES</a:t>
            </a:r>
          </a:p>
          <a:p>
            <a:pPr lvl="1"/>
            <a:r>
              <a:rPr lang="en-US"/>
              <a:t>Second level </a:t>
            </a:r>
          </a:p>
          <a:p>
            <a:pPr lvl="2"/>
            <a:r>
              <a:rPr lang="en-US"/>
              <a:t>Third level</a:t>
            </a:r>
          </a:p>
          <a:p>
            <a:pPr lvl="3"/>
            <a:r>
              <a:rPr lang="en-US"/>
              <a:t>Fourth level</a:t>
            </a:r>
          </a:p>
        </p:txBody>
      </p:sp>
    </p:spTree>
    <p:extLst>
      <p:ext uri="{BB962C8B-B14F-4D97-AF65-F5344CB8AC3E}">
        <p14:creationId xmlns:p14="http://schemas.microsoft.com/office/powerpoint/2010/main" val="12030016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sp>
        <p:nvSpPr>
          <p:cNvPr id="3" name="Text Placeholder 28">
            <a:extLst>
              <a:ext uri="{FF2B5EF4-FFF2-40B4-BE49-F238E27FC236}">
                <a16:creationId xmlns:a16="http://schemas.microsoft.com/office/drawing/2014/main" id="{94D48319-C895-4918-A62A-90E6D34461C2}"/>
              </a:ext>
            </a:extLst>
          </p:cNvPr>
          <p:cNvSpPr>
            <a:spLocks noGrp="1"/>
          </p:cNvSpPr>
          <p:nvPr>
            <p:ph type="body" sz="quarter" idx="15" hasCustomPrompt="1"/>
          </p:nvPr>
        </p:nvSpPr>
        <p:spPr>
          <a:xfrm>
            <a:off x="6225192"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BA3FAC12-45A9-4D87-9392-029CBFE7F75B}"/>
              </a:ext>
            </a:extLst>
          </p:cNvPr>
          <p:cNvCxnSpPr/>
          <p:nvPr/>
        </p:nvCxnSpPr>
        <p:spPr>
          <a:xfrm>
            <a:off x="5954233" y="906684"/>
            <a:ext cx="0" cy="533083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46609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_Comparison Photo with tit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A3FAC12-45A9-4D87-9392-029CBFE7F75B}"/>
              </a:ext>
            </a:extLst>
          </p:cNvPr>
          <p:cNvCxnSpPr>
            <a:cxnSpLocks/>
          </p:cNvCxnSpPr>
          <p:nvPr/>
        </p:nvCxnSpPr>
        <p:spPr>
          <a:xfrm>
            <a:off x="5954233" y="1221742"/>
            <a:ext cx="0" cy="5015772"/>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28661A9E-DED9-469D-B745-C13EB3E7587B}"/>
              </a:ext>
            </a:extLst>
          </p:cNvPr>
          <p:cNvSpPr>
            <a:spLocks noGrp="1"/>
          </p:cNvSpPr>
          <p:nvPr>
            <p:ph type="pic" sz="quarter" idx="10"/>
          </p:nvPr>
        </p:nvSpPr>
        <p:spPr>
          <a:xfrm>
            <a:off x="863601" y="1222376"/>
            <a:ext cx="4760913" cy="5014913"/>
          </a:xfrm>
          <a:prstGeom prst="rect">
            <a:avLst/>
          </a:prstGeom>
        </p:spPr>
        <p:txBody>
          <a:bodyPr/>
          <a:lstStyle>
            <a:lvl1pPr>
              <a:defRPr>
                <a:latin typeface="DIN Next LT Pro" panose="020B0503020203050203" pitchFamily="34" charset="0"/>
              </a:defRPr>
            </a:lvl1pPr>
          </a:lstStyle>
          <a:p>
            <a:r>
              <a:rPr lang="en-GB"/>
              <a:t>Click icon to add picture</a:t>
            </a:r>
            <a:endParaRPr lang="nb-NO"/>
          </a:p>
        </p:txBody>
      </p:sp>
      <p:sp>
        <p:nvSpPr>
          <p:cNvPr id="8" name="Picture Placeholder 6">
            <a:extLst>
              <a:ext uri="{FF2B5EF4-FFF2-40B4-BE49-F238E27FC236}">
                <a16:creationId xmlns:a16="http://schemas.microsoft.com/office/drawing/2014/main" id="{9675AA00-F0F5-44E4-B2A7-5AA49B16B7D1}"/>
              </a:ext>
            </a:extLst>
          </p:cNvPr>
          <p:cNvSpPr>
            <a:spLocks noGrp="1"/>
          </p:cNvSpPr>
          <p:nvPr>
            <p:ph type="pic" sz="quarter" idx="11"/>
          </p:nvPr>
        </p:nvSpPr>
        <p:spPr>
          <a:xfrm>
            <a:off x="6304080" y="1222376"/>
            <a:ext cx="4760913" cy="5014913"/>
          </a:xfrm>
          <a:prstGeom prst="rect">
            <a:avLst/>
          </a:prstGeom>
        </p:spPr>
        <p:txBody>
          <a:bodyPr/>
          <a:lstStyle>
            <a:lvl1pPr>
              <a:defRPr>
                <a:latin typeface="DIN Next LT Pro" panose="020B0503020203050203" pitchFamily="34" charset="0"/>
              </a:defRPr>
            </a:lvl1pPr>
          </a:lstStyle>
          <a:p>
            <a:r>
              <a:rPr lang="en-GB"/>
              <a:t>Click icon to add picture</a:t>
            </a:r>
            <a:endParaRPr lang="nb-NO"/>
          </a:p>
        </p:txBody>
      </p:sp>
    </p:spTree>
    <p:extLst>
      <p:ext uri="{BB962C8B-B14F-4D97-AF65-F5344CB8AC3E}">
        <p14:creationId xmlns:p14="http://schemas.microsoft.com/office/powerpoint/2010/main" val="37677900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Video ">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63A9AE5E-E9C2-4C31-A229-E129059EDA89}"/>
              </a:ext>
            </a:extLst>
          </p:cNvPr>
          <p:cNvSpPr>
            <a:spLocks noGrp="1"/>
          </p:cNvSpPr>
          <p:nvPr>
            <p:ph type="media" sz="quarter" idx="10"/>
          </p:nvPr>
        </p:nvSpPr>
        <p:spPr>
          <a:xfrm>
            <a:off x="0" y="0"/>
            <a:ext cx="12192000" cy="6858000"/>
          </a:xfrm>
          <a:prstGeom prst="rect">
            <a:avLst/>
          </a:prstGeom>
        </p:spPr>
        <p:txBody>
          <a:bodyPr/>
          <a:lstStyle>
            <a:lvl1pPr marL="0" indent="0" algn="ctr">
              <a:buNone/>
              <a:defRPr sz="1600">
                <a:latin typeface="DIN Next LT Pro" panose="020B0503020203050203" pitchFamily="34" charset="0"/>
              </a:defRPr>
            </a:lvl1pPr>
          </a:lstStyle>
          <a:p>
            <a:r>
              <a:rPr lang="en-GB"/>
              <a:t>Click icon to add media</a:t>
            </a:r>
            <a:endParaRPr lang="nb-NO"/>
          </a:p>
        </p:txBody>
      </p:sp>
    </p:spTree>
    <p:extLst>
      <p:ext uri="{BB962C8B-B14F-4D97-AF65-F5344CB8AC3E}">
        <p14:creationId xmlns:p14="http://schemas.microsoft.com/office/powerpoint/2010/main" val="633182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1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88607E-D37F-49E5-A5AE-3F2C4D16CBAE}"/>
              </a:ext>
            </a:extLst>
          </p:cNvPr>
          <p:cNvSpPr>
            <a:spLocks noGrp="1"/>
          </p:cNvSpPr>
          <p:nvPr>
            <p:ph type="pic" sz="quarter" idx="10"/>
          </p:nvPr>
        </p:nvSpPr>
        <p:spPr>
          <a:xfrm>
            <a:off x="0" y="0"/>
            <a:ext cx="12192000" cy="6858000"/>
          </a:xfrm>
          <a:prstGeom prst="rect">
            <a:avLst/>
          </a:prstGeom>
        </p:spPr>
        <p:txBody>
          <a:bodyPr/>
          <a:lstStyle>
            <a:lvl1pPr marL="0" indent="0">
              <a:buNone/>
              <a:defRPr>
                <a:latin typeface="DIN Next LT Pro" panose="020B0503020203050203" pitchFamily="34" charset="0"/>
              </a:defRPr>
            </a:lvl1pPr>
          </a:lstStyle>
          <a:p>
            <a:r>
              <a:rPr lang="en-GB"/>
              <a:t>Click icon to add picture</a:t>
            </a:r>
            <a:endParaRPr lang="nb-NO"/>
          </a:p>
        </p:txBody>
      </p:sp>
    </p:spTree>
    <p:extLst>
      <p:ext uri="{BB962C8B-B14F-4D97-AF65-F5344CB8AC3E}">
        <p14:creationId xmlns:p14="http://schemas.microsoft.com/office/powerpoint/2010/main" val="42807360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Emty ">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2398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SmartArt">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97F25B16-E77D-409D-8118-DDA43A0AA12C}"/>
              </a:ext>
            </a:extLst>
          </p:cNvPr>
          <p:cNvSpPr>
            <a:spLocks noGrp="1"/>
          </p:cNvSpPr>
          <p:nvPr>
            <p:ph type="dgm" sz="quarter" idx="10"/>
          </p:nvPr>
        </p:nvSpPr>
        <p:spPr>
          <a:xfrm>
            <a:off x="489099" y="1158949"/>
            <a:ext cx="11174819" cy="4827182"/>
          </a:xfrm>
          <a:prstGeom prst="rect">
            <a:avLst/>
          </a:prstGeom>
        </p:spPr>
        <p:txBody>
          <a:bodyPr/>
          <a:lstStyle>
            <a:lvl1pPr marL="0" indent="0">
              <a:buNone/>
              <a:defRPr>
                <a:latin typeface="DIN Next LT Pro" panose="020B0503020203050203" pitchFamily="34" charset="0"/>
              </a:defRPr>
            </a:lvl1pPr>
          </a:lstStyle>
          <a:p>
            <a:r>
              <a:rPr lang="en-GB"/>
              <a:t>Click icon to add SmartArt graphic</a:t>
            </a:r>
            <a:endParaRPr lang="nb-NO"/>
          </a:p>
        </p:txBody>
      </p:sp>
    </p:spTree>
    <p:extLst>
      <p:ext uri="{BB962C8B-B14F-4D97-AF65-F5344CB8AC3E}">
        <p14:creationId xmlns:p14="http://schemas.microsoft.com/office/powerpoint/2010/main" val="22288086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4" name="Title 1">
            <a:extLst>
              <a:ext uri="{FF2B5EF4-FFF2-40B4-BE49-F238E27FC236}">
                <a16:creationId xmlns:a16="http://schemas.microsoft.com/office/drawing/2014/main" id="{8EF5203B-3929-4D4E-9F4B-A524E8909891}"/>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717530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4" name="Title 1">
            <a:extLst>
              <a:ext uri="{FF2B5EF4-FFF2-40B4-BE49-F238E27FC236}">
                <a16:creationId xmlns:a16="http://schemas.microsoft.com/office/drawing/2014/main" id="{A1DE3D6F-2135-40B5-AC4E-935E0CE65CED}"/>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35749388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770273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28875" y="-18288"/>
            <a:ext cx="4079332" cy="3438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4706240"/>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6" y="0"/>
            <a:ext cx="8141543" cy="6857999"/>
          </a:xfrm>
          <a:prstGeom prst="rect">
            <a:avLst/>
          </a:prstGeom>
        </p:spPr>
        <p:txBody>
          <a:bodyPr/>
          <a:lstStyle>
            <a:lvl1pPr marL="0" indent="0">
              <a:buNone/>
              <a:defRPr sz="1600"/>
            </a:lvl1pPr>
          </a:lstStyle>
          <a:p>
            <a:r>
              <a:rPr lang="en-GB"/>
              <a:t>Click icon to add picture</a:t>
            </a:r>
            <a:endParaRPr lang="nb-NO"/>
          </a:p>
        </p:txBody>
      </p:sp>
    </p:spTree>
    <p:extLst>
      <p:ext uri="{BB962C8B-B14F-4D97-AF65-F5344CB8AC3E}">
        <p14:creationId xmlns:p14="http://schemas.microsoft.com/office/powerpoint/2010/main" val="6750297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Last slide English">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1070" y="5451714"/>
            <a:ext cx="2183156" cy="835905"/>
          </a:xfrm>
          <a:prstGeom prst="rect">
            <a:avLst/>
          </a:prstGeom>
        </p:spPr>
      </p:pic>
      <p:sp>
        <p:nvSpPr>
          <p:cNvPr id="7" name="Title 1">
            <a:extLst>
              <a:ext uri="{FF2B5EF4-FFF2-40B4-BE49-F238E27FC236}">
                <a16:creationId xmlns:a16="http://schemas.microsoft.com/office/drawing/2014/main" id="{167D49D4-F220-493D-892B-658B04F2C839}"/>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TOGETHER FOR A JUST WORLD</a:t>
            </a:r>
            <a:endParaRPr lang="nb-NO"/>
          </a:p>
        </p:txBody>
      </p:sp>
    </p:spTree>
    <p:extLst>
      <p:ext uri="{BB962C8B-B14F-4D97-AF65-F5344CB8AC3E}">
        <p14:creationId xmlns:p14="http://schemas.microsoft.com/office/powerpoint/2010/main" val="5871585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Last slide Norwegi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pic>
        <p:nvPicPr>
          <p:cNvPr id="9" name="Picture 8">
            <a:extLst>
              <a:ext uri="{FF2B5EF4-FFF2-40B4-BE49-F238E27FC236}">
                <a16:creationId xmlns:a16="http://schemas.microsoft.com/office/drawing/2014/main" id="{4A6A95A9-BA7C-4EE9-963D-EF2020060C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1782" y="5304155"/>
            <a:ext cx="2068437" cy="993228"/>
          </a:xfrm>
          <a:prstGeom prst="rect">
            <a:avLst/>
          </a:prstGeom>
        </p:spPr>
      </p:pic>
      <p:sp>
        <p:nvSpPr>
          <p:cNvPr id="6" name="Title 1">
            <a:extLst>
              <a:ext uri="{FF2B5EF4-FFF2-40B4-BE49-F238E27FC236}">
                <a16:creationId xmlns:a16="http://schemas.microsoft.com/office/drawing/2014/main" id="{4FD866B3-D801-44A4-AD58-57BC3EDA02A3}"/>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SAMMEN FOR EN RETTFERDIG VERDEN</a:t>
            </a:r>
            <a:endParaRPr lang="nb-NO"/>
          </a:p>
        </p:txBody>
      </p:sp>
    </p:spTree>
    <p:extLst>
      <p:ext uri="{BB962C8B-B14F-4D97-AF65-F5344CB8AC3E}">
        <p14:creationId xmlns:p14="http://schemas.microsoft.com/office/powerpoint/2010/main" val="36399200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a:t>Click to edit Master title style</a:t>
            </a:r>
            <a:endParaRPr lang="nb-NO"/>
          </a:p>
        </p:txBody>
      </p:sp>
      <p:sp>
        <p:nvSpPr>
          <p:cNvPr id="3" name="Plassholder for innhold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Tree>
    <p:extLst>
      <p:ext uri="{BB962C8B-B14F-4D97-AF65-F5344CB8AC3E}">
        <p14:creationId xmlns:p14="http://schemas.microsoft.com/office/powerpoint/2010/main" val="7378779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Title Sub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l">
              <a:lnSpc>
                <a:spcPct val="86000"/>
              </a:lnSpc>
              <a:spcBef>
                <a:spcPts val="0"/>
              </a:spcBef>
              <a:buNone/>
              <a:defRPr sz="1800" baseline="0"/>
            </a:lvl1pPr>
          </a:lstStyle>
          <a:p>
            <a:pPr lvl="0"/>
            <a:r>
              <a:rPr lang="en-US"/>
              <a:t>Click here to edit subtitle</a:t>
            </a:r>
          </a:p>
        </p:txBody>
      </p:sp>
    </p:spTree>
    <p:extLst>
      <p:ext uri="{BB962C8B-B14F-4D97-AF65-F5344CB8AC3E}">
        <p14:creationId xmlns:p14="http://schemas.microsoft.com/office/powerpoint/2010/main" val="41545805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wo Image Text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79962"/>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397000"/>
            <a:ext cx="5085589" cy="3407439"/>
          </a:xfrm>
          <a:solidFill>
            <a:schemeClr val="bg1">
              <a:lumMod val="95000"/>
            </a:schemeClr>
          </a:solidFill>
          <a:ln w="3175">
            <a:noFill/>
          </a:ln>
          <a:effectLst>
            <a:outerShdw dist="50800" dir="5400000" algn="t" rotWithShape="0">
              <a:schemeClr val="tx2"/>
            </a:outerShdw>
          </a:effectLst>
        </p:spPr>
        <p:txBody>
          <a:bodyPr vert="horz" lIns="0" tIns="0" rIns="0" bIns="0" rtlCol="0" anchor="ctr">
            <a:normAutofit/>
          </a:bodyPr>
          <a:lstStyle>
            <a:lvl1pPr marL="0" indent="0" algn="ctr">
              <a:buNone/>
              <a:defRPr lang="en-US" sz="1400"/>
            </a:lvl1pPr>
          </a:lstStyle>
          <a:p>
            <a:pPr lvl="0"/>
            <a:r>
              <a:rPr lang="en-GB"/>
              <a:t>Click icon to add picture</a:t>
            </a:r>
            <a:endParaRPr lang="en-US"/>
          </a:p>
        </p:txBody>
      </p:sp>
      <p:sp>
        <p:nvSpPr>
          <p:cNvPr id="5" name="Picture Placeholder 3"/>
          <p:cNvSpPr>
            <a:spLocks noGrp="1"/>
          </p:cNvSpPr>
          <p:nvPr>
            <p:ph type="pic" sz="quarter" idx="11"/>
          </p:nvPr>
        </p:nvSpPr>
        <p:spPr>
          <a:xfrm>
            <a:off x="6192012" y="1397000"/>
            <a:ext cx="5085589" cy="3407439"/>
          </a:xfrm>
          <a:solidFill>
            <a:schemeClr val="bg1">
              <a:lumMod val="95000"/>
            </a:schemeClr>
          </a:solidFill>
          <a:ln w="3175">
            <a:noFill/>
          </a:ln>
          <a:effectLst>
            <a:outerShdw dist="50800" dir="5400000" algn="t" rotWithShape="0">
              <a:schemeClr val="tx2"/>
            </a:outerShdw>
          </a:effectLst>
        </p:spPr>
        <p:txBody>
          <a:bodyPr vert="horz" lIns="0" tIns="0" rIns="0" bIns="0" rtlCol="0" anchor="ctr">
            <a:normAutofit/>
          </a:bodyPr>
          <a:lstStyle>
            <a:lvl1pPr marL="0" indent="0" algn="ctr">
              <a:buNone/>
              <a:defRPr lang="en-US" sz="1400"/>
            </a:lvl1pPr>
          </a:lstStyle>
          <a:p>
            <a:pPr lvl="0"/>
            <a:r>
              <a:rPr lang="en-GB"/>
              <a:t>Click icon to add picture</a:t>
            </a:r>
            <a:endParaRPr lang="en-US"/>
          </a:p>
        </p:txBody>
      </p:sp>
      <p:sp>
        <p:nvSpPr>
          <p:cNvPr id="8" name="Text Placeholder 9"/>
          <p:cNvSpPr>
            <a:spLocks noGrp="1"/>
          </p:cNvSpPr>
          <p:nvPr>
            <p:ph type="body" sz="quarter" idx="14"/>
          </p:nvPr>
        </p:nvSpPr>
        <p:spPr>
          <a:xfrm>
            <a:off x="914401" y="4980566"/>
            <a:ext cx="5085589" cy="958851"/>
          </a:xfrm>
        </p:spPr>
        <p:txBody>
          <a:bodyPr>
            <a:noAutofit/>
          </a:bodyPr>
          <a:lstStyle>
            <a:lvl1pPr marL="0" indent="0">
              <a:buNone/>
              <a:defRPr sz="1000"/>
            </a:lvl1pPr>
            <a:lvl2pPr marL="152396" indent="-152396">
              <a:buFont typeface="Arial" panose="020B0604020202020204" pitchFamily="34" charset="0"/>
              <a:buChar char="•"/>
              <a:defRPr sz="1000"/>
            </a:lvl2pPr>
            <a:lvl3pPr marL="304792" indent="-152396">
              <a:defRPr sz="1000"/>
            </a:lvl3pPr>
            <a:lvl4pPr marL="533387" indent="-228594">
              <a:defRPr sz="1000"/>
            </a:lvl4pPr>
            <a:lvl5pPr marL="761981" indent="-228594">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 Placeholder 9"/>
          <p:cNvSpPr>
            <a:spLocks noGrp="1"/>
          </p:cNvSpPr>
          <p:nvPr>
            <p:ph type="body" sz="quarter" idx="15"/>
          </p:nvPr>
        </p:nvSpPr>
        <p:spPr>
          <a:xfrm>
            <a:off x="6192012" y="4980566"/>
            <a:ext cx="5085589" cy="958851"/>
          </a:xfrm>
        </p:spPr>
        <p:txBody>
          <a:bodyPr>
            <a:noAutofit/>
          </a:bodyPr>
          <a:lstStyle>
            <a:lvl1pPr marL="0" indent="0">
              <a:buNone/>
              <a:defRPr sz="1000"/>
            </a:lvl1pPr>
            <a:lvl2pPr marL="152396" indent="-152396">
              <a:buFont typeface="Arial" panose="020B0604020202020204" pitchFamily="34" charset="0"/>
              <a:buChar char="•"/>
              <a:defRPr sz="1000"/>
            </a:lvl2pPr>
            <a:lvl3pPr marL="304792" indent="-152396">
              <a:defRPr sz="1000"/>
            </a:lvl3pPr>
            <a:lvl4pPr marL="533387" indent="-228594">
              <a:defRPr sz="1000"/>
            </a:lvl4pPr>
            <a:lvl5pPr marL="761981" indent="-228594">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l">
              <a:lnSpc>
                <a:spcPct val="86000"/>
              </a:lnSpc>
              <a:spcBef>
                <a:spcPts val="0"/>
              </a:spcBef>
              <a:buNone/>
              <a:defRPr sz="1800" baseline="0"/>
            </a:lvl1pPr>
          </a:lstStyle>
          <a:p>
            <a:pPr lvl="0"/>
            <a:r>
              <a:rPr lang="en-US"/>
              <a:t>Click here to edit subtitle</a:t>
            </a:r>
          </a:p>
        </p:txBody>
      </p:sp>
    </p:spTree>
    <p:extLst>
      <p:ext uri="{BB962C8B-B14F-4D97-AF65-F5344CB8AC3E}">
        <p14:creationId xmlns:p14="http://schemas.microsoft.com/office/powerpoint/2010/main" val="31981604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Large photo" preserve="1">
  <p:cSld name="3_Large photo">
    <p:spTree>
      <p:nvGrpSpPr>
        <p:cNvPr id="1" name="Shape 53"/>
        <p:cNvGrpSpPr/>
        <p:nvPr/>
      </p:nvGrpSpPr>
      <p:grpSpPr>
        <a:xfrm>
          <a:off x="0" y="0"/>
          <a:ext cx="0" cy="0"/>
          <a:chOff x="0" y="0"/>
          <a:chExt cx="0" cy="0"/>
        </a:xfrm>
      </p:grpSpPr>
      <p:sp>
        <p:nvSpPr>
          <p:cNvPr id="54" name="Google Shape;54;p14"/>
          <p:cNvSpPr/>
          <p:nvPr/>
        </p:nvSpPr>
        <p:spPr>
          <a:xfrm>
            <a:off x="-28875" y="-18288"/>
            <a:ext cx="4079200" cy="3438000"/>
          </a:xfrm>
          <a:prstGeom prst="rect">
            <a:avLst/>
          </a:prstGeom>
          <a:solidFill>
            <a:schemeClr val="accent3"/>
          </a:solidFill>
          <a:ln>
            <a:noFill/>
          </a:ln>
        </p:spPr>
        <p:txBody>
          <a:bodyPr spcFirstLastPara="1" wrap="square" lIns="91433" tIns="45700" rIns="91433" bIns="45700" anchor="ctr" anchorCtr="0">
            <a:noAutofit/>
          </a:bodyPr>
          <a:lstStyle/>
          <a:p>
            <a:pPr algn="ctr" defTabSz="914400" hangingPunct="1">
              <a:lnSpc>
                <a:spcPct val="100000"/>
              </a:lnSpc>
              <a:spcBef>
                <a:spcPts val="0"/>
              </a:spcBef>
            </a:pPr>
            <a:endParaRPr sz="1867" kern="1200">
              <a:solidFill>
                <a:srgbClr val="FFFFFF"/>
              </a:solidFill>
              <a:ea typeface="Verdana"/>
              <a:cs typeface="Verdana"/>
            </a:endParaRPr>
          </a:p>
        </p:txBody>
      </p:sp>
      <p:sp>
        <p:nvSpPr>
          <p:cNvPr id="55" name="Google Shape;55;p14"/>
          <p:cNvSpPr/>
          <p:nvPr/>
        </p:nvSpPr>
        <p:spPr>
          <a:xfrm>
            <a:off x="-28875" y="3419856"/>
            <a:ext cx="4079200" cy="3438000"/>
          </a:xfrm>
          <a:prstGeom prst="rect">
            <a:avLst/>
          </a:prstGeom>
          <a:solidFill>
            <a:srgbClr val="5A0058"/>
          </a:solidFill>
          <a:ln>
            <a:noFill/>
          </a:ln>
        </p:spPr>
        <p:txBody>
          <a:bodyPr spcFirstLastPara="1" wrap="square" lIns="91433" tIns="45700" rIns="91433" bIns="45700" anchor="ctr" anchorCtr="0">
            <a:noAutofit/>
          </a:bodyPr>
          <a:lstStyle/>
          <a:p>
            <a:pPr algn="ctr" defTabSz="914400" hangingPunct="1">
              <a:lnSpc>
                <a:spcPct val="100000"/>
              </a:lnSpc>
              <a:spcBef>
                <a:spcPts val="0"/>
              </a:spcBef>
            </a:pPr>
            <a:endParaRPr sz="1867" kern="1200">
              <a:solidFill>
                <a:srgbClr val="FFFFFF"/>
              </a:solidFill>
              <a:ea typeface="Verdana"/>
              <a:cs typeface="Verdana"/>
            </a:endParaRPr>
          </a:p>
        </p:txBody>
      </p:sp>
      <p:sp>
        <p:nvSpPr>
          <p:cNvPr id="56" name="Google Shape;56;p14"/>
          <p:cNvSpPr>
            <a:spLocks noGrp="1"/>
          </p:cNvSpPr>
          <p:nvPr>
            <p:ph type="pic" idx="2"/>
          </p:nvPr>
        </p:nvSpPr>
        <p:spPr>
          <a:xfrm>
            <a:off x="974721" y="848423"/>
            <a:ext cx="2111200" cy="1758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Verdana"/>
                <a:ea typeface="Verdana"/>
                <a:cs typeface="Verdana"/>
                <a:sym typeface="Verdana"/>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r>
              <a:rPr lang="en-GB"/>
              <a:t>Click icon to add picture</a:t>
            </a:r>
            <a:endParaRPr/>
          </a:p>
        </p:txBody>
      </p:sp>
      <p:sp>
        <p:nvSpPr>
          <p:cNvPr id="57" name="Google Shape;57;p14"/>
          <p:cNvSpPr txBox="1">
            <a:spLocks noGrp="1"/>
          </p:cNvSpPr>
          <p:nvPr>
            <p:ph type="body" idx="1"/>
          </p:nvPr>
        </p:nvSpPr>
        <p:spPr>
          <a:xfrm>
            <a:off x="422275" y="4706240"/>
            <a:ext cx="3326800" cy="1303200"/>
          </a:xfrm>
          <a:prstGeom prst="rect">
            <a:avLst/>
          </a:prstGeom>
          <a:noFill/>
          <a:ln>
            <a:noFill/>
          </a:ln>
        </p:spPr>
        <p:txBody>
          <a:bodyPr spcFirstLastPara="1" wrap="square" lIns="68575" tIns="34275" rIns="68575" bIns="34275" anchor="t" anchorCtr="0">
            <a:noAutofit/>
          </a:bodyPr>
          <a:lstStyle>
            <a:lvl1pPr marL="609585" marR="0" lvl="0" indent="-304792" algn="ctr" rtl="0">
              <a:lnSpc>
                <a:spcPct val="90000"/>
              </a:lnSpc>
              <a:spcBef>
                <a:spcPts val="1067"/>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1pPr>
            <a:lvl2pPr marL="1219170" marR="0" lvl="1" indent="-457189" algn="l" rtl="0">
              <a:lnSpc>
                <a:spcPct val="90000"/>
              </a:lnSpc>
              <a:spcBef>
                <a:spcPts val="2133"/>
              </a:spcBef>
              <a:spcAft>
                <a:spcPts val="0"/>
              </a:spcAft>
              <a:buClr>
                <a:schemeClr val="dk1"/>
              </a:buClr>
              <a:buSzPts val="1800"/>
              <a:buFont typeface="Arial"/>
              <a:buChar char="•"/>
              <a:defRPr sz="2400" b="0" i="0" u="none" strike="noStrike" cap="none">
                <a:solidFill>
                  <a:schemeClr val="dk1"/>
                </a:solidFill>
                <a:latin typeface="Verdana"/>
                <a:ea typeface="Verdana"/>
                <a:cs typeface="Verdana"/>
                <a:sym typeface="Verdana"/>
              </a:defRPr>
            </a:lvl2pPr>
            <a:lvl3pPr marL="1828754" marR="0" lvl="2" indent="-304792" algn="l" rtl="0">
              <a:lnSpc>
                <a:spcPct val="90000"/>
              </a:lnSpc>
              <a:spcBef>
                <a:spcPts val="2133"/>
              </a:spcBef>
              <a:spcAft>
                <a:spcPts val="0"/>
              </a:spcAft>
              <a:buClr>
                <a:schemeClr val="lt1"/>
              </a:buClr>
              <a:buSzPts val="1100"/>
              <a:buFont typeface="Arial"/>
              <a:buNone/>
              <a:defRPr sz="1467" b="0" i="0" u="none" strike="noStrike" cap="none">
                <a:solidFill>
                  <a:schemeClr val="lt1"/>
                </a:solidFill>
                <a:latin typeface="Arial"/>
                <a:ea typeface="Arial"/>
                <a:cs typeface="Arial"/>
                <a:sym typeface="Arial"/>
              </a:defRPr>
            </a:lvl3pPr>
            <a:lvl4pPr marL="2438339" marR="0" lvl="3"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4pPr>
            <a:lvl5pPr marL="3047924" marR="0" lvl="4"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5pPr>
            <a:lvl6pPr marL="3657509" marR="0" lvl="5"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L="4267093" marR="0" lvl="6"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L="4876678" marR="0" lvl="7"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L="5486263" marR="0" lvl="8" indent="-423323" algn="l" rtl="0">
              <a:lnSpc>
                <a:spcPct val="90000"/>
              </a:lnSpc>
              <a:spcBef>
                <a:spcPts val="2133"/>
              </a:spcBef>
              <a:spcAft>
                <a:spcPts val="2133"/>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58" name="Google Shape;58;p14"/>
          <p:cNvSpPr>
            <a:spLocks noGrp="1"/>
          </p:cNvSpPr>
          <p:nvPr>
            <p:ph type="pic" idx="3"/>
          </p:nvPr>
        </p:nvSpPr>
        <p:spPr>
          <a:xfrm>
            <a:off x="4050456" y="0"/>
            <a:ext cx="8141600" cy="6858000"/>
          </a:xfrm>
          <a:prstGeom prst="rect">
            <a:avLst/>
          </a:prstGeom>
          <a:solidFill>
            <a:schemeClr val="lt1"/>
          </a:solid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Verdana"/>
                <a:ea typeface="Verdana"/>
                <a:cs typeface="Verdana"/>
                <a:sym typeface="Verdana"/>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r>
              <a:rPr lang="en-GB"/>
              <a:t>Click icon to add picture</a:t>
            </a:r>
            <a:endParaRPr/>
          </a:p>
        </p:txBody>
      </p:sp>
    </p:spTree>
    <p:extLst>
      <p:ext uri="{BB962C8B-B14F-4D97-AF65-F5344CB8AC3E}">
        <p14:creationId xmlns:p14="http://schemas.microsoft.com/office/powerpoint/2010/main" val="32498402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Bilde med tekst">
    <p:spTree>
      <p:nvGrpSpPr>
        <p:cNvPr id="1" name=""/>
        <p:cNvGrpSpPr/>
        <p:nvPr/>
      </p:nvGrpSpPr>
      <p:grpSpPr>
        <a:xfrm>
          <a:off x="0" y="0"/>
          <a:ext cx="0" cy="0"/>
          <a:chOff x="0" y="0"/>
          <a:chExt cx="0" cy="0"/>
        </a:xfrm>
      </p:grpSpPr>
      <p:cxnSp>
        <p:nvCxnSpPr>
          <p:cNvPr id="4" name="Straight Connector 3"/>
          <p:cNvCxnSpPr/>
          <p:nvPr/>
        </p:nvCxnSpPr>
        <p:spPr>
          <a:xfrm>
            <a:off x="6096001" y="6400800"/>
            <a:ext cx="5611284" cy="0"/>
          </a:xfrm>
          <a:prstGeom prst="line">
            <a:avLst/>
          </a:prstGeom>
          <a:ln>
            <a:solidFill>
              <a:srgbClr val="350633"/>
            </a:solidFill>
          </a:ln>
        </p:spPr>
        <p:style>
          <a:lnRef idx="1">
            <a:schemeClr val="dk1"/>
          </a:lnRef>
          <a:fillRef idx="0">
            <a:schemeClr val="dk1"/>
          </a:fillRef>
          <a:effectRef idx="0">
            <a:schemeClr val="dk1"/>
          </a:effectRef>
          <a:fontRef idx="minor">
            <a:schemeClr val="tx1"/>
          </a:fontRef>
        </p:style>
      </p:cxnSp>
      <p:sp>
        <p:nvSpPr>
          <p:cNvPr id="8" name="Title 1"/>
          <p:cNvSpPr>
            <a:spLocks noGrp="1"/>
          </p:cNvSpPr>
          <p:nvPr>
            <p:ph type="title"/>
          </p:nvPr>
        </p:nvSpPr>
        <p:spPr>
          <a:xfrm>
            <a:off x="6096002" y="394267"/>
            <a:ext cx="5610579" cy="1400667"/>
          </a:xfrm>
        </p:spPr>
        <p:txBody>
          <a:bodyPr/>
          <a:lstStyle>
            <a:lvl1pPr algn="l">
              <a:defRPr sz="2500" b="1">
                <a:solidFill>
                  <a:srgbClr val="660066"/>
                </a:solidFill>
                <a:latin typeface="Arial"/>
                <a:cs typeface="Arial"/>
              </a:defRPr>
            </a:lvl1pPr>
          </a:lstStyle>
          <a:p>
            <a:r>
              <a:rPr lang="en-GB"/>
              <a:t>Click to edit Master title style</a:t>
            </a:r>
            <a:endParaRPr lang="en-US"/>
          </a:p>
        </p:txBody>
      </p:sp>
      <p:sp>
        <p:nvSpPr>
          <p:cNvPr id="10" name="Content Placeholder 2"/>
          <p:cNvSpPr>
            <a:spLocks noGrp="1"/>
          </p:cNvSpPr>
          <p:nvPr>
            <p:ph idx="10"/>
          </p:nvPr>
        </p:nvSpPr>
        <p:spPr>
          <a:xfrm>
            <a:off x="6096001" y="1913469"/>
            <a:ext cx="5610580" cy="4586383"/>
          </a:xfrm>
          <a:prstGeom prst="rect">
            <a:avLst/>
          </a:prstGeom>
        </p:spPr>
        <p:txBody>
          <a:bodyPr/>
          <a:lstStyle>
            <a:lvl1pPr>
              <a:lnSpc>
                <a:spcPct val="130000"/>
              </a:lnSpc>
              <a:defRPr sz="1400">
                <a:solidFill>
                  <a:srgbClr val="000000"/>
                </a:solidFill>
                <a:latin typeface="Arial"/>
                <a:cs typeface="Arial"/>
              </a:defRPr>
            </a:lvl1pPr>
            <a:lvl2pPr>
              <a:defRPr sz="1800">
                <a:solidFill>
                  <a:srgbClr val="000000"/>
                </a:solidFill>
                <a:latin typeface="Verdana"/>
                <a:cs typeface="Verdana"/>
              </a:defRPr>
            </a:lvl2pPr>
          </a:lstStyle>
          <a:p>
            <a:pPr lvl="0"/>
            <a:r>
              <a:rPr lang="en-GB"/>
              <a:t>Click to edit Master text styles</a:t>
            </a:r>
          </a:p>
        </p:txBody>
      </p:sp>
    </p:spTree>
    <p:extLst>
      <p:ext uri="{BB962C8B-B14F-4D97-AF65-F5344CB8AC3E}">
        <p14:creationId xmlns:p14="http://schemas.microsoft.com/office/powerpoint/2010/main" val="35560812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08622">
              <a:lnSpc>
                <a:spcPct val="100000"/>
              </a:lnSpc>
              <a:spcBef>
                <a:spcPts val="0"/>
              </a:spcBef>
              <a:buSzTx/>
              <a:buNone/>
              <a:defRPr sz="1782" b="1"/>
            </a:lvl1pPr>
          </a:lstStyle>
          <a:p>
            <a:r>
              <a:t>Author and Date</a:t>
            </a:r>
          </a:p>
        </p:txBody>
      </p:sp>
      <p:sp>
        <p:nvSpPr>
          <p:cNvPr id="12" name="Presentation Title"/>
          <p:cNvSpPr txBox="1">
            <a:spLocks noGrp="1"/>
          </p:cNvSpPr>
          <p:nvPr>
            <p:ph type="title" hasCustomPrompt="1"/>
          </p:nvPr>
        </p:nvSpPr>
        <p:spPr>
          <a:xfrm>
            <a:off x="603248" y="1287497"/>
            <a:ext cx="10985502" cy="2324101"/>
          </a:xfrm>
          <a:prstGeom prst="rect">
            <a:avLst/>
          </a:prstGeom>
        </p:spPr>
        <p:txBody>
          <a:bodyPr anchor="b"/>
          <a:lstStyle>
            <a:lvl1pPr algn="l">
              <a:lnSpc>
                <a:spcPct val="100000"/>
              </a:lnSpc>
              <a:defRPr sz="3250" cap="all" spc="-65">
                <a:solidFill>
                  <a:srgbClr val="000000"/>
                </a:solidFill>
              </a:defRPr>
            </a:lvl1pPr>
          </a:lstStyle>
          <a:p>
            <a:r>
              <a:t>Presentation Title</a:t>
            </a:r>
          </a:p>
        </p:txBody>
      </p:sp>
      <p:sp>
        <p:nvSpPr>
          <p:cNvPr id="13" name="Body Level One…"/>
          <p:cNvSpPr txBox="1">
            <a:spLocks noGrp="1"/>
          </p:cNvSpPr>
          <p:nvPr>
            <p:ph type="body" sz="quarter" idx="1" hasCustomPrompt="1"/>
          </p:nvPr>
        </p:nvSpPr>
        <p:spPr>
          <a:xfrm>
            <a:off x="600672" y="3611596"/>
            <a:ext cx="10985501" cy="952501"/>
          </a:xfrm>
          <a:prstGeom prst="rect">
            <a:avLst/>
          </a:prstGeom>
        </p:spPr>
        <p:txBody>
          <a:bodyPr/>
          <a:lstStyle>
            <a:lvl1pPr marL="0" indent="0" defTabSz="412750">
              <a:lnSpc>
                <a:spcPct val="100000"/>
              </a:lnSpc>
              <a:spcBef>
                <a:spcPts val="0"/>
              </a:spcBef>
              <a:buSzTx/>
              <a:buNone/>
              <a:defRPr sz="2750" b="1"/>
            </a:lvl1pPr>
            <a:lvl2pPr marL="0" indent="0" defTabSz="412750">
              <a:lnSpc>
                <a:spcPct val="100000"/>
              </a:lnSpc>
              <a:spcBef>
                <a:spcPts val="0"/>
              </a:spcBef>
              <a:buSzTx/>
              <a:buNone/>
              <a:defRPr sz="2750" b="1"/>
            </a:lvl2pPr>
            <a:lvl3pPr marL="0" indent="0" defTabSz="412750">
              <a:lnSpc>
                <a:spcPct val="100000"/>
              </a:lnSpc>
              <a:spcBef>
                <a:spcPts val="0"/>
              </a:spcBef>
              <a:buSzTx/>
              <a:buNone/>
              <a:defRPr sz="2750" b="1"/>
            </a:lvl3pPr>
            <a:lvl4pPr marL="0" indent="0" defTabSz="412750">
              <a:lnSpc>
                <a:spcPct val="100000"/>
              </a:lnSpc>
              <a:spcBef>
                <a:spcPts val="0"/>
              </a:spcBef>
              <a:buSzTx/>
              <a:buNone/>
              <a:defRPr sz="2750" b="1"/>
            </a:lvl4pPr>
            <a:lvl5pPr marL="0" indent="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6000751" y="6540500"/>
            <a:ext cx="184253" cy="187300"/>
          </a:xfrm>
          <a:prstGeom prst="rect">
            <a:avLst/>
          </a:prstGeom>
        </p:spPr>
        <p:txBody>
          <a:bodyPr/>
          <a:lstStyle/>
          <a:p>
            <a:fld id="{86CB4B4D-7CA3-9044-876B-883B54F8677D}"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2962587270"/>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reserve="1">
  <p:cSld name="Blank copy">
    <p:spTree>
      <p:nvGrpSpPr>
        <p:cNvPr id="1" name=""/>
        <p:cNvGrpSpPr/>
        <p:nvPr/>
      </p:nvGrpSpPr>
      <p:grpSpPr>
        <a:xfrm>
          <a:off x="0" y="0"/>
          <a:ext cx="0" cy="0"/>
          <a:chOff x="0" y="0"/>
          <a:chExt cx="0" cy="0"/>
        </a:xfrm>
      </p:grpSpPr>
      <p:sp>
        <p:nvSpPr>
          <p:cNvPr id="36" name="Rectangle"/>
          <p:cNvSpPr/>
          <p:nvPr/>
        </p:nvSpPr>
        <p:spPr>
          <a:xfrm>
            <a:off x="0" y="6667500"/>
            <a:ext cx="12192000" cy="190500"/>
          </a:xfrm>
          <a:prstGeom prst="rect">
            <a:avLst/>
          </a:prstGeom>
          <a:solidFill>
            <a:srgbClr val="480E55"/>
          </a:solidFill>
          <a:ln w="12700">
            <a:miter lim="400000"/>
          </a:ln>
        </p:spPr>
        <p:txBody>
          <a:bodyPr lIns="25400" tIns="25400" rIns="25400" bIns="25400" anchor="ctr"/>
          <a:lstStyle/>
          <a:p>
            <a:pPr algn="ctr" defTabSz="412750" hangingPunct="1">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kern="1200">
              <a:solidFill>
                <a:srgbClr val="FFFFFF"/>
              </a:solidFill>
              <a:latin typeface="Helvetica Neue Medium"/>
              <a:ea typeface="Helvetica Neue Medium"/>
              <a:cs typeface="Helvetica Neue Medium"/>
              <a:sym typeface="Helvetica Neue Medium"/>
            </a:endParaRPr>
          </a:p>
        </p:txBody>
      </p:sp>
      <p:pic>
        <p:nvPicPr>
          <p:cNvPr id="37" name="nca_logo_center_rgb_no.png" descr="nca_logo_center_rgb_no.png"/>
          <p:cNvPicPr>
            <a:picLocks noChangeAspect="1"/>
          </p:cNvPicPr>
          <p:nvPr/>
        </p:nvPicPr>
        <p:blipFill>
          <a:blip r:embed="rId2"/>
          <a:srcRect l="34745" r="34745" b="40834"/>
          <a:stretch>
            <a:fillRect/>
          </a:stretch>
        </p:blipFill>
        <p:spPr>
          <a:xfrm>
            <a:off x="11365671" y="261077"/>
            <a:ext cx="548951" cy="512036"/>
          </a:xfrm>
          <a:prstGeom prst="rect">
            <a:avLst/>
          </a:prstGeom>
          <a:ln w="12700">
            <a:miter lim="400000"/>
          </a:ln>
        </p:spPr>
      </p:pic>
      <p:sp>
        <p:nvSpPr>
          <p:cNvPr id="38" name="Line"/>
          <p:cNvSpPr/>
          <p:nvPr/>
        </p:nvSpPr>
        <p:spPr>
          <a:xfrm>
            <a:off x="341134" y="929668"/>
            <a:ext cx="11509733" cy="1"/>
          </a:xfrm>
          <a:prstGeom prst="line">
            <a:avLst/>
          </a:prstGeom>
          <a:ln w="38100">
            <a:solidFill>
              <a:srgbClr val="F5F4F5"/>
            </a:solidFill>
            <a:miter lim="400000"/>
          </a:ln>
        </p:spPr>
        <p:txBody>
          <a:bodyPr lIns="25400" tIns="25400" rIns="25400" bIns="25400" anchor="ctr"/>
          <a:lstStyle/>
          <a:p>
            <a:pPr defTabSz="914400" hangingPunct="1">
              <a:lnSpc>
                <a:spcPct val="100000"/>
              </a:lnSpc>
              <a:spcBef>
                <a:spcPts val="0"/>
              </a:spcBef>
            </a:pPr>
            <a:endParaRPr sz="900" kern="1200">
              <a:solidFill>
                <a:prstClr val="black"/>
              </a:solidFill>
            </a:endParaRPr>
          </a:p>
        </p:txBody>
      </p:sp>
      <p:sp>
        <p:nvSpPr>
          <p:cNvPr id="39" name="Sosiale medier - uttak - resultater"/>
          <p:cNvSpPr txBox="1">
            <a:spLocks noGrp="1"/>
          </p:cNvSpPr>
          <p:nvPr>
            <p:ph type="body" sz="quarter" idx="21"/>
          </p:nvPr>
        </p:nvSpPr>
        <p:spPr>
          <a:xfrm>
            <a:off x="328028" y="374788"/>
            <a:ext cx="4135401" cy="284551"/>
          </a:xfrm>
          <a:prstGeom prst="rect">
            <a:avLst/>
          </a:prstGeom>
        </p:spPr>
        <p:txBody>
          <a:bodyPr>
            <a:noAutofit/>
          </a:bodyPr>
          <a:lstStyle>
            <a:lvl1pPr marL="0" indent="0">
              <a:lnSpc>
                <a:spcPct val="130000"/>
              </a:lnSpc>
              <a:spcBef>
                <a:spcPts val="0"/>
              </a:spcBef>
              <a:buSzTx/>
              <a:buNone/>
              <a:defRPr sz="1250" spc="-25">
                <a:solidFill>
                  <a:srgbClr val="929292"/>
                </a:solidFill>
              </a:defRPr>
            </a:lvl1pPr>
          </a:lstStyle>
          <a:p>
            <a:pPr lvl="0"/>
            <a:r>
              <a:rPr lang="en-GB"/>
              <a:t>Click to edit Master text styles</a:t>
            </a:r>
          </a:p>
        </p:txBody>
      </p:sp>
      <p:sp>
        <p:nvSpPr>
          <p:cNvPr id="40" name="Slide Number"/>
          <p:cNvSpPr txBox="1">
            <a:spLocks noGrp="1"/>
          </p:cNvSpPr>
          <p:nvPr>
            <p:ph type="sldNum" sz="quarter" idx="2"/>
          </p:nvPr>
        </p:nvSpPr>
        <p:spPr>
          <a:xfrm>
            <a:off x="6000751" y="6540500"/>
            <a:ext cx="184253" cy="187300"/>
          </a:xfrm>
          <a:prstGeom prst="rect">
            <a:avLst/>
          </a:prstGeom>
        </p:spPr>
        <p:txBody>
          <a:bodyPr/>
          <a:lstStyle/>
          <a:p>
            <a:fld id="{86CB4B4D-7CA3-9044-876B-883B54F8677D}"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1779167434"/>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1_Photo" preserve="1">
  <p:cSld name="2_Photo">
    <p:spTree>
      <p:nvGrpSpPr>
        <p:cNvPr id="1" name="Shape 42"/>
        <p:cNvGrpSpPr/>
        <p:nvPr/>
      </p:nvGrpSpPr>
      <p:grpSpPr>
        <a:xfrm>
          <a:off x="0" y="0"/>
          <a:ext cx="0" cy="0"/>
          <a:chOff x="0" y="0"/>
          <a:chExt cx="0" cy="0"/>
        </a:xfrm>
      </p:grpSpPr>
      <p:sp>
        <p:nvSpPr>
          <p:cNvPr id="43" name="Google Shape;43;p11"/>
          <p:cNvSpPr>
            <a:spLocks noGrp="1"/>
          </p:cNvSpPr>
          <p:nvPr>
            <p:ph type="pic" idx="2"/>
          </p:nvPr>
        </p:nvSpPr>
        <p:spPr>
          <a:xfrm>
            <a:off x="0" y="0"/>
            <a:ext cx="12192000" cy="6858000"/>
          </a:xfrm>
          <a:prstGeom prst="rect">
            <a:avLst/>
          </a:prstGeom>
          <a:noFill/>
          <a:ln>
            <a:noFill/>
          </a:ln>
        </p:spPr>
      </p:sp>
    </p:spTree>
    <p:extLst>
      <p:ext uri="{BB962C8B-B14F-4D97-AF65-F5344CB8AC3E}">
        <p14:creationId xmlns:p14="http://schemas.microsoft.com/office/powerpoint/2010/main" val="1234721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2_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8103766" y="-18288"/>
            <a:ext cx="4088233"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p:nvSpPr>
        <p:spPr>
          <a:xfrm>
            <a:off x="8103766" y="3419855"/>
            <a:ext cx="4088233" cy="3438145"/>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107363"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54916" y="4706240"/>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0" y="-18288"/>
            <a:ext cx="8163256" cy="6876288"/>
          </a:xfrm>
          <a:prstGeom prst="rect">
            <a:avLst/>
          </a:prstGeom>
        </p:spPr>
        <p:txBody>
          <a:bodyPr/>
          <a:lstStyle>
            <a:lvl1pPr marL="0" indent="0">
              <a:buNone/>
              <a:defRPr sz="1600"/>
            </a:lvl1pPr>
          </a:lstStyle>
          <a:p>
            <a:r>
              <a:rPr lang="en-GB"/>
              <a:t>Click icon to add picture</a:t>
            </a:r>
            <a:endParaRPr lang="nb-NO"/>
          </a:p>
        </p:txBody>
      </p:sp>
    </p:spTree>
    <p:extLst>
      <p:ext uri="{BB962C8B-B14F-4D97-AF65-F5344CB8AC3E}">
        <p14:creationId xmlns:p14="http://schemas.microsoft.com/office/powerpoint/2010/main" val="15877293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1524000" y="1122362"/>
            <a:ext cx="9144000" cy="2387601"/>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60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
        <p:nvSpPr>
          <p:cNvPr id="18" name="Google Shape;18;p3"/>
          <p:cNvSpPr txBox="1">
            <a:spLocks noGrp="1"/>
          </p:cNvSpPr>
          <p:nvPr>
            <p:ph type="body" idx="1"/>
          </p:nvPr>
        </p:nvSpPr>
        <p:spPr>
          <a:xfrm>
            <a:off x="1524000" y="3602037"/>
            <a:ext cx="9144000" cy="165576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1pPr>
            <a:lvl2pPr marL="914400" marR="0" lvl="1"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L="1371600" marR="0" lvl="2"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L="1828800" marR="0" lvl="3"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L="2286000" marR="0" lvl="4"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lvl="0"/>
            <a:r>
              <a:rPr lang="en-GB"/>
              <a:t>Click to edit Master text styles</a:t>
            </a:r>
          </a:p>
        </p:txBody>
      </p:sp>
      <p:sp>
        <p:nvSpPr>
          <p:cNvPr id="19" name="Google Shape;19;p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15092339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type="tx" preserve="1">
  <p:cSld name="Title and Content">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4400"/>
              <a:buNone/>
              <a:defRPr>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
        <p:nvSpPr>
          <p:cNvPr id="22" name="Google Shape;22;p4"/>
          <p:cNvSpPr txBox="1">
            <a:spLocks noGrp="1"/>
          </p:cNvSpPr>
          <p:nvPr>
            <p:ph type="body" idx="1"/>
          </p:nvPr>
        </p:nvSpPr>
        <p:spPr>
          <a:xfrm>
            <a:off x="952500" y="1825625"/>
            <a:ext cx="10291764" cy="39084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lvl="0"/>
            <a:r>
              <a:rPr lang="en-GB"/>
              <a:t>Click to edit Master text styles</a:t>
            </a:r>
          </a:p>
        </p:txBody>
      </p:sp>
      <p:sp>
        <p:nvSpPr>
          <p:cNvPr id="23" name="Google Shape;23;p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6193256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1" preserve="1">
  <p:cSld name="Title Only 1">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26" name="Google Shape;26;p5"/>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41555295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preserve="1">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4400"/>
              <a:buNone/>
              <a:defRPr>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
        <p:nvSpPr>
          <p:cNvPr id="29" name="Google Shape;29;p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35838464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3" preserve="1">
  <p:cSld name="Title Only 3">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32" name="Google Shape;32;p7"/>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8883798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5" preserve="1">
  <p:cSld name="Title Only 5">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38" name="Google Shape;38;p9"/>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33649555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8" preserve="1">
  <p:cSld name="Title Only 8">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41" name="Google Shape;41;p10"/>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31951786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1_Photo" preserve="1">
  <p:cSld name="1_Photo">
    <p:spTree>
      <p:nvGrpSpPr>
        <p:cNvPr id="1" name="Shape 42"/>
        <p:cNvGrpSpPr/>
        <p:nvPr/>
      </p:nvGrpSpPr>
      <p:grpSpPr>
        <a:xfrm>
          <a:off x="0" y="0"/>
          <a:ext cx="0" cy="0"/>
          <a:chOff x="0" y="0"/>
          <a:chExt cx="0" cy="0"/>
        </a:xfrm>
      </p:grpSpPr>
      <p:sp>
        <p:nvSpPr>
          <p:cNvPr id="43" name="Google Shape;43;p11"/>
          <p:cNvSpPr>
            <a:spLocks noGrp="1"/>
          </p:cNvSpPr>
          <p:nvPr>
            <p:ph type="pic" idx="2"/>
          </p:nvPr>
        </p:nvSpPr>
        <p:spPr>
          <a:xfrm>
            <a:off x="0" y="0"/>
            <a:ext cx="12192000" cy="6858000"/>
          </a:xfrm>
          <a:prstGeom prst="rect">
            <a:avLst/>
          </a:prstGeom>
          <a:noFill/>
          <a:ln>
            <a:noFill/>
          </a:ln>
        </p:spPr>
      </p:sp>
    </p:spTree>
    <p:extLst>
      <p:ext uri="{BB962C8B-B14F-4D97-AF65-F5344CB8AC3E}">
        <p14:creationId xmlns:p14="http://schemas.microsoft.com/office/powerpoint/2010/main" val="23567839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One Phrase" preserve="1">
  <p:cSld name="1_One Phrase">
    <p:spTree>
      <p:nvGrpSpPr>
        <p:cNvPr id="1" name="Shape 50"/>
        <p:cNvGrpSpPr/>
        <p:nvPr/>
      </p:nvGrpSpPr>
      <p:grpSpPr>
        <a:xfrm>
          <a:off x="0" y="0"/>
          <a:ext cx="0" cy="0"/>
          <a:chOff x="0" y="0"/>
          <a:chExt cx="0" cy="0"/>
        </a:xfrm>
      </p:grpSpPr>
      <p:sp>
        <p:nvSpPr>
          <p:cNvPr id="51" name="Google Shape;51;p14"/>
          <p:cNvSpPr/>
          <p:nvPr/>
        </p:nvSpPr>
        <p:spPr>
          <a:xfrm>
            <a:off x="0" y="-9144"/>
            <a:ext cx="12192000" cy="686714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52" name="Google Shape;52;p14"/>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18511876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9" preserve="1">
  <p:cSld name="Title Only 9">
    <p:spTree>
      <p:nvGrpSpPr>
        <p:cNvPr id="1" name="Shape 53"/>
        <p:cNvGrpSpPr/>
        <p:nvPr/>
      </p:nvGrpSpPr>
      <p:grpSpPr>
        <a:xfrm>
          <a:off x="0" y="0"/>
          <a:ext cx="0" cy="0"/>
          <a:chOff x="0" y="0"/>
          <a:chExt cx="0" cy="0"/>
        </a:xfrm>
      </p:grpSpPr>
      <p:sp>
        <p:nvSpPr>
          <p:cNvPr id="54" name="Google Shape;54;p15"/>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55" name="Google Shape;55;p15"/>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104862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_Large photo">
    <p:spTree>
      <p:nvGrpSpPr>
        <p:cNvPr id="1" name=""/>
        <p:cNvGrpSpPr/>
        <p:nvPr/>
      </p:nvGrpSpPr>
      <p:grpSpPr>
        <a:xfrm>
          <a:off x="0" y="0"/>
          <a:ext cx="0" cy="0"/>
          <a:chOff x="0" y="0"/>
          <a:chExt cx="0" cy="0"/>
        </a:xfrm>
      </p:grpSpPr>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6" y="0"/>
            <a:ext cx="8141543" cy="6857999"/>
          </a:xfrm>
          <a:prstGeom prst="rect">
            <a:avLst/>
          </a:prstGeom>
        </p:spPr>
        <p:txBody>
          <a:bodyPr/>
          <a:lstStyle>
            <a:lvl1pPr marL="0" indent="0">
              <a:buNone/>
              <a:defRPr sz="1600"/>
            </a:lvl1pPr>
          </a:lstStyle>
          <a:p>
            <a:r>
              <a:rPr lang="en-GB"/>
              <a:t>Click icon to add picture</a:t>
            </a:r>
            <a:endParaRPr lang="nb-NO"/>
          </a:p>
        </p:txBody>
      </p:sp>
      <p:sp>
        <p:nvSpPr>
          <p:cNvPr id="10" name="Text Placeholder 16">
            <a:extLst>
              <a:ext uri="{FF2B5EF4-FFF2-40B4-BE49-F238E27FC236}">
                <a16:creationId xmlns:a16="http://schemas.microsoft.com/office/drawing/2014/main" id="{39E6BCE3-42C3-49A3-9FE1-9FBF75B62C82}"/>
              </a:ext>
            </a:extLst>
          </p:cNvPr>
          <p:cNvSpPr>
            <a:spLocks noGrp="1"/>
          </p:cNvSpPr>
          <p:nvPr>
            <p:ph type="body" sz="quarter" idx="15" hasCustomPrompt="1"/>
          </p:nvPr>
        </p:nvSpPr>
        <p:spPr>
          <a:xfrm>
            <a:off x="254737" y="1341685"/>
            <a:ext cx="3445393"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5" name="Title 1">
            <a:extLst>
              <a:ext uri="{FF2B5EF4-FFF2-40B4-BE49-F238E27FC236}">
                <a16:creationId xmlns:a16="http://schemas.microsoft.com/office/drawing/2014/main" id="{DE2A18DF-A52D-4572-8B01-C23E6C6E6664}"/>
              </a:ext>
            </a:extLst>
          </p:cNvPr>
          <p:cNvSpPr>
            <a:spLocks noGrp="1"/>
          </p:cNvSpPr>
          <p:nvPr>
            <p:ph type="title" hasCustomPrompt="1"/>
          </p:nvPr>
        </p:nvSpPr>
        <p:spPr>
          <a:xfrm>
            <a:off x="254737" y="613292"/>
            <a:ext cx="3445393" cy="728393"/>
          </a:xfrm>
          <a:prstGeom prst="rect">
            <a:avLst/>
          </a:prstGeom>
        </p:spPr>
        <p:txBody>
          <a:bodyPr anchor="b"/>
          <a:lstStyle>
            <a:lvl1pPr>
              <a:defRPr lang="nb-NO" sz="28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8191389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6" preserve="1">
  <p:cSld name="Title Only 6">
    <p:spTree>
      <p:nvGrpSpPr>
        <p:cNvPr id="1" name="Shape 56"/>
        <p:cNvGrpSpPr/>
        <p:nvPr/>
      </p:nvGrpSpPr>
      <p:grpSpPr>
        <a:xfrm>
          <a:off x="0" y="0"/>
          <a:ext cx="0" cy="0"/>
          <a:chOff x="0" y="0"/>
          <a:chExt cx="0" cy="0"/>
        </a:xfrm>
      </p:grpSpPr>
      <p:sp>
        <p:nvSpPr>
          <p:cNvPr id="57" name="Google Shape;57;p16"/>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58" name="Google Shape;58;p16"/>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21965504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 7" preserve="1">
  <p:cSld name="Title Only 7">
    <p:spTree>
      <p:nvGrpSpPr>
        <p:cNvPr id="1" name="Shape 59"/>
        <p:cNvGrpSpPr/>
        <p:nvPr/>
      </p:nvGrpSpPr>
      <p:grpSpPr>
        <a:xfrm>
          <a:off x="0" y="0"/>
          <a:ext cx="0" cy="0"/>
          <a:chOff x="0" y="0"/>
          <a:chExt cx="0" cy="0"/>
        </a:xfrm>
      </p:grpSpPr>
      <p:sp>
        <p:nvSpPr>
          <p:cNvPr id="60" name="Google Shape;60;p17"/>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61" name="Google Shape;61;p17"/>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30542111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page" preserve="1">
  <p:cSld name="Title page">
    <p:spTree>
      <p:nvGrpSpPr>
        <p:cNvPr id="1" name="Shape 62"/>
        <p:cNvGrpSpPr/>
        <p:nvPr/>
      </p:nvGrpSpPr>
      <p:grpSpPr>
        <a:xfrm>
          <a:off x="0" y="0"/>
          <a:ext cx="0" cy="0"/>
          <a:chOff x="0" y="0"/>
          <a:chExt cx="0" cy="0"/>
        </a:xfrm>
      </p:grpSpPr>
      <p:sp>
        <p:nvSpPr>
          <p:cNvPr id="63" name="Google Shape;63;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64" name="Google Shape;64;p18"/>
          <p:cNvSpPr/>
          <p:nvPr/>
        </p:nvSpPr>
        <p:spPr>
          <a:xfrm>
            <a:off x="444" y="3447240"/>
            <a:ext cx="4079332" cy="3438144"/>
          </a:xfrm>
          <a:prstGeom prst="rect">
            <a:avLst/>
          </a:prstGeom>
          <a:solidFill>
            <a:srgbClr val="F8D8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65" name="Google Shape;65;p18"/>
          <p:cNvSpPr/>
          <p:nvPr/>
        </p:nvSpPr>
        <p:spPr>
          <a:xfrm>
            <a:off x="8150948" y="3447239"/>
            <a:ext cx="404105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66" name="Google Shape;66;p18"/>
          <p:cNvSpPr/>
          <p:nvPr/>
        </p:nvSpPr>
        <p:spPr>
          <a:xfrm>
            <a:off x="444" y="0"/>
            <a:ext cx="4079332" cy="344766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67" name="Google Shape;67;p18"/>
          <p:cNvSpPr>
            <a:spLocks noGrp="1"/>
          </p:cNvSpPr>
          <p:nvPr>
            <p:ph type="pic" idx="2"/>
          </p:nvPr>
        </p:nvSpPr>
        <p:spPr>
          <a:xfrm>
            <a:off x="4077056" y="3455190"/>
            <a:ext cx="4073892" cy="3417599"/>
          </a:xfrm>
          <a:prstGeom prst="rect">
            <a:avLst/>
          </a:prstGeom>
          <a:noFill/>
          <a:ln>
            <a:noFill/>
          </a:ln>
        </p:spPr>
      </p:sp>
      <p:pic>
        <p:nvPicPr>
          <p:cNvPr id="68" name="Google Shape;68;p18"/>
          <p:cNvPicPr preferRelativeResize="0"/>
          <p:nvPr/>
        </p:nvPicPr>
        <p:blipFill rotWithShape="1">
          <a:blip r:embed="rId2">
            <a:alphaModFix/>
          </a:blip>
          <a:srcRect/>
          <a:stretch/>
        </p:blipFill>
        <p:spPr>
          <a:xfrm>
            <a:off x="9013506" y="4636940"/>
            <a:ext cx="2439094" cy="1173141"/>
          </a:xfrm>
          <a:prstGeom prst="rect">
            <a:avLst/>
          </a:prstGeom>
          <a:noFill/>
          <a:ln>
            <a:noFill/>
          </a:ln>
        </p:spPr>
      </p:pic>
      <p:sp>
        <p:nvSpPr>
          <p:cNvPr id="69" name="Google Shape;69;p18"/>
          <p:cNvSpPr txBox="1">
            <a:spLocks noGrp="1"/>
          </p:cNvSpPr>
          <p:nvPr>
            <p:ph type="title"/>
          </p:nvPr>
        </p:nvSpPr>
        <p:spPr>
          <a:xfrm>
            <a:off x="4558937" y="1658983"/>
            <a:ext cx="7408816" cy="152361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24491056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ulletpoints 1" preserve="1">
  <p:cSld name="Bulletpoints 1">
    <p:spTree>
      <p:nvGrpSpPr>
        <p:cNvPr id="1" name="Shape 70"/>
        <p:cNvGrpSpPr/>
        <p:nvPr/>
      </p:nvGrpSpPr>
      <p:grpSpPr>
        <a:xfrm>
          <a:off x="0" y="0"/>
          <a:ext cx="0" cy="0"/>
          <a:chOff x="0" y="0"/>
          <a:chExt cx="0" cy="0"/>
        </a:xfrm>
      </p:grpSpPr>
      <p:sp>
        <p:nvSpPr>
          <p:cNvPr id="71" name="Google Shape;71;p19"/>
          <p:cNvSpPr/>
          <p:nvPr/>
        </p:nvSpPr>
        <p:spPr>
          <a:xfrm>
            <a:off x="-28875" y="-18288"/>
            <a:ext cx="4079332" cy="3438144"/>
          </a:xfrm>
          <a:prstGeom prst="rect">
            <a:avLst/>
          </a:prstGeom>
          <a:solidFill>
            <a:srgbClr val="2CBD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72" name="Google Shape;72;p19"/>
          <p:cNvSpPr/>
          <p:nvPr/>
        </p:nvSpPr>
        <p:spPr>
          <a:xfrm>
            <a:off x="-28875" y="341985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73" name="Google Shape;73;p19"/>
          <p:cNvSpPr>
            <a:spLocks noGrp="1"/>
          </p:cNvSpPr>
          <p:nvPr>
            <p:ph type="pic" idx="2"/>
          </p:nvPr>
        </p:nvSpPr>
        <p:spPr>
          <a:xfrm>
            <a:off x="974721" y="848423"/>
            <a:ext cx="2111543" cy="1758537"/>
          </a:xfrm>
          <a:prstGeom prst="rect">
            <a:avLst/>
          </a:prstGeom>
          <a:noFill/>
          <a:ln>
            <a:noFill/>
          </a:ln>
        </p:spPr>
      </p:sp>
      <p:sp>
        <p:nvSpPr>
          <p:cNvPr id="74" name="Google Shape;74;p19"/>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75" name="Google Shape;75;p19"/>
          <p:cNvSpPr txBox="1">
            <a:spLocks noGrp="1"/>
          </p:cNvSpPr>
          <p:nvPr>
            <p:ph type="body" idx="3"/>
          </p:nvPr>
        </p:nvSpPr>
        <p:spPr>
          <a:xfrm>
            <a:off x="422274" y="4885023"/>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76" name="Google Shape;76;p19"/>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30245654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ulletpoints 2" preserve="1">
  <p:cSld name="Bulletpoints 2">
    <p:spTree>
      <p:nvGrpSpPr>
        <p:cNvPr id="1" name="Shape 77"/>
        <p:cNvGrpSpPr/>
        <p:nvPr/>
      </p:nvGrpSpPr>
      <p:grpSpPr>
        <a:xfrm>
          <a:off x="0" y="0"/>
          <a:ext cx="0" cy="0"/>
          <a:chOff x="0" y="0"/>
          <a:chExt cx="0" cy="0"/>
        </a:xfrm>
      </p:grpSpPr>
      <p:sp>
        <p:nvSpPr>
          <p:cNvPr id="78" name="Google Shape;78;p20"/>
          <p:cNvSpPr/>
          <p:nvPr/>
        </p:nvSpPr>
        <p:spPr>
          <a:xfrm>
            <a:off x="0" y="-1647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79" name="Google Shape;79;p20"/>
          <p:cNvSpPr txBox="1">
            <a:spLocks noGrp="1"/>
          </p:cNvSpPr>
          <p:nvPr>
            <p:ph type="body" idx="1"/>
          </p:nvPr>
        </p:nvSpPr>
        <p:spPr>
          <a:xfrm>
            <a:off x="422274" y="1286384"/>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80" name="Google Shape;80;p20"/>
          <p:cNvSpPr>
            <a:spLocks noGrp="1"/>
          </p:cNvSpPr>
          <p:nvPr>
            <p:ph type="pic" idx="2"/>
          </p:nvPr>
        </p:nvSpPr>
        <p:spPr>
          <a:xfrm>
            <a:off x="0" y="3419856"/>
            <a:ext cx="4079332" cy="3438144"/>
          </a:xfrm>
          <a:prstGeom prst="rect">
            <a:avLst/>
          </a:prstGeom>
          <a:noFill/>
          <a:ln>
            <a:noFill/>
          </a:ln>
        </p:spPr>
      </p:sp>
      <p:sp>
        <p:nvSpPr>
          <p:cNvPr id="81" name="Google Shape;81;p20"/>
          <p:cNvSpPr txBox="1">
            <a:spLocks noGrp="1"/>
          </p:cNvSpPr>
          <p:nvPr>
            <p:ph type="body" idx="3"/>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82" name="Google Shape;82;p20"/>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5468481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2_Bulletpoints 2" preserve="1">
  <p:cSld name="2_Bulletpoints 2">
    <p:spTree>
      <p:nvGrpSpPr>
        <p:cNvPr id="1" name="Shape 83"/>
        <p:cNvGrpSpPr/>
        <p:nvPr/>
      </p:nvGrpSpPr>
      <p:grpSpPr>
        <a:xfrm>
          <a:off x="0" y="0"/>
          <a:ext cx="0" cy="0"/>
          <a:chOff x="0" y="0"/>
          <a:chExt cx="0" cy="0"/>
        </a:xfrm>
      </p:grpSpPr>
      <p:sp>
        <p:nvSpPr>
          <p:cNvPr id="84" name="Google Shape;84;p21"/>
          <p:cNvSpPr/>
          <p:nvPr/>
        </p:nvSpPr>
        <p:spPr>
          <a:xfrm>
            <a:off x="8112668" y="-1647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85" name="Google Shape;85;p21"/>
          <p:cNvSpPr txBox="1">
            <a:spLocks noGrp="1"/>
          </p:cNvSpPr>
          <p:nvPr>
            <p:ph type="body" idx="1"/>
          </p:nvPr>
        </p:nvSpPr>
        <p:spPr>
          <a:xfrm>
            <a:off x="8534942" y="1286384"/>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86" name="Google Shape;86;p21"/>
          <p:cNvSpPr>
            <a:spLocks noGrp="1"/>
          </p:cNvSpPr>
          <p:nvPr>
            <p:ph type="pic" idx="2"/>
          </p:nvPr>
        </p:nvSpPr>
        <p:spPr>
          <a:xfrm>
            <a:off x="8112668" y="3419856"/>
            <a:ext cx="4079332" cy="3438144"/>
          </a:xfrm>
          <a:prstGeom prst="rect">
            <a:avLst/>
          </a:prstGeom>
          <a:noFill/>
          <a:ln>
            <a:noFill/>
          </a:ln>
        </p:spPr>
      </p:sp>
      <p:sp>
        <p:nvSpPr>
          <p:cNvPr id="87" name="Google Shape;87;p21"/>
          <p:cNvSpPr txBox="1">
            <a:spLocks noGrp="1"/>
          </p:cNvSpPr>
          <p:nvPr>
            <p:ph type="body" idx="3"/>
          </p:nvPr>
        </p:nvSpPr>
        <p:spPr>
          <a:xfrm>
            <a:off x="574868" y="1953134"/>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88" name="Google Shape;88;p21"/>
          <p:cNvSpPr txBox="1">
            <a:spLocks noGrp="1"/>
          </p:cNvSpPr>
          <p:nvPr>
            <p:ph type="title"/>
          </p:nvPr>
        </p:nvSpPr>
        <p:spPr>
          <a:xfrm>
            <a:off x="574868" y="194597"/>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6674949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Large photo" preserve="1">
  <p:cSld name="Large photo">
    <p:spTree>
      <p:nvGrpSpPr>
        <p:cNvPr id="1" name="Shape 95"/>
        <p:cNvGrpSpPr/>
        <p:nvPr/>
      </p:nvGrpSpPr>
      <p:grpSpPr>
        <a:xfrm>
          <a:off x="0" y="0"/>
          <a:ext cx="0" cy="0"/>
          <a:chOff x="0" y="0"/>
          <a:chExt cx="0" cy="0"/>
        </a:xfrm>
      </p:grpSpPr>
      <p:sp>
        <p:nvSpPr>
          <p:cNvPr id="96" name="Google Shape;96;p23"/>
          <p:cNvSpPr/>
          <p:nvPr/>
        </p:nvSpPr>
        <p:spPr>
          <a:xfrm>
            <a:off x="-28875" y="-18288"/>
            <a:ext cx="4079332" cy="34381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97" name="Google Shape;97;p23"/>
          <p:cNvSpPr/>
          <p:nvPr/>
        </p:nvSpPr>
        <p:spPr>
          <a:xfrm>
            <a:off x="-28875" y="341985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98" name="Google Shape;98;p23"/>
          <p:cNvSpPr>
            <a:spLocks noGrp="1"/>
          </p:cNvSpPr>
          <p:nvPr>
            <p:ph type="pic" idx="2"/>
          </p:nvPr>
        </p:nvSpPr>
        <p:spPr>
          <a:xfrm>
            <a:off x="974721" y="848423"/>
            <a:ext cx="2111543" cy="1758537"/>
          </a:xfrm>
          <a:prstGeom prst="rect">
            <a:avLst/>
          </a:prstGeom>
          <a:noFill/>
          <a:ln>
            <a:noFill/>
          </a:ln>
        </p:spPr>
      </p:sp>
      <p:sp>
        <p:nvSpPr>
          <p:cNvPr id="99" name="Google Shape;99;p23"/>
          <p:cNvSpPr txBox="1">
            <a:spLocks noGrp="1"/>
          </p:cNvSpPr>
          <p:nvPr>
            <p:ph type="body" idx="1"/>
          </p:nvPr>
        </p:nvSpPr>
        <p:spPr>
          <a:xfrm>
            <a:off x="422274" y="4706240"/>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00" name="Google Shape;100;p23"/>
          <p:cNvSpPr>
            <a:spLocks noGrp="1"/>
          </p:cNvSpPr>
          <p:nvPr>
            <p:ph type="pic" idx="3"/>
          </p:nvPr>
        </p:nvSpPr>
        <p:spPr>
          <a:xfrm>
            <a:off x="4050456" y="0"/>
            <a:ext cx="8141543" cy="6857999"/>
          </a:xfrm>
          <a:prstGeom prst="rect">
            <a:avLst/>
          </a:prstGeom>
          <a:solidFill>
            <a:schemeClr val="lt1"/>
          </a:solidFill>
          <a:ln>
            <a:noFill/>
          </a:ln>
        </p:spPr>
      </p:sp>
    </p:spTree>
    <p:extLst>
      <p:ext uri="{BB962C8B-B14F-4D97-AF65-F5344CB8AC3E}">
        <p14:creationId xmlns:p14="http://schemas.microsoft.com/office/powerpoint/2010/main" val="7962262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2_Large photo" preserve="1">
  <p:cSld name="2_Large photo">
    <p:spTree>
      <p:nvGrpSpPr>
        <p:cNvPr id="1" name="Shape 101"/>
        <p:cNvGrpSpPr/>
        <p:nvPr/>
      </p:nvGrpSpPr>
      <p:grpSpPr>
        <a:xfrm>
          <a:off x="0" y="0"/>
          <a:ext cx="0" cy="0"/>
          <a:chOff x="0" y="0"/>
          <a:chExt cx="0" cy="0"/>
        </a:xfrm>
      </p:grpSpPr>
      <p:sp>
        <p:nvSpPr>
          <p:cNvPr id="102" name="Google Shape;102;p24"/>
          <p:cNvSpPr/>
          <p:nvPr/>
        </p:nvSpPr>
        <p:spPr>
          <a:xfrm>
            <a:off x="8103766" y="-18288"/>
            <a:ext cx="4088233" cy="343814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03" name="Google Shape;103;p24"/>
          <p:cNvSpPr/>
          <p:nvPr/>
        </p:nvSpPr>
        <p:spPr>
          <a:xfrm>
            <a:off x="8103766" y="3419855"/>
            <a:ext cx="4088233" cy="3438145"/>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04" name="Google Shape;104;p24"/>
          <p:cNvSpPr>
            <a:spLocks noGrp="1"/>
          </p:cNvSpPr>
          <p:nvPr>
            <p:ph type="pic" idx="2"/>
          </p:nvPr>
        </p:nvSpPr>
        <p:spPr>
          <a:xfrm>
            <a:off x="9107363" y="848423"/>
            <a:ext cx="2111543" cy="1758537"/>
          </a:xfrm>
          <a:prstGeom prst="rect">
            <a:avLst/>
          </a:prstGeom>
          <a:noFill/>
          <a:ln>
            <a:noFill/>
          </a:ln>
        </p:spPr>
      </p:sp>
      <p:sp>
        <p:nvSpPr>
          <p:cNvPr id="105" name="Google Shape;105;p24"/>
          <p:cNvSpPr txBox="1">
            <a:spLocks noGrp="1"/>
          </p:cNvSpPr>
          <p:nvPr>
            <p:ph type="body" idx="1"/>
          </p:nvPr>
        </p:nvSpPr>
        <p:spPr>
          <a:xfrm>
            <a:off x="8554916" y="4706240"/>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06" name="Google Shape;106;p24"/>
          <p:cNvSpPr>
            <a:spLocks noGrp="1"/>
          </p:cNvSpPr>
          <p:nvPr>
            <p:ph type="pic" idx="3"/>
          </p:nvPr>
        </p:nvSpPr>
        <p:spPr>
          <a:xfrm>
            <a:off x="0" y="-18288"/>
            <a:ext cx="8163256" cy="6876288"/>
          </a:xfrm>
          <a:prstGeom prst="rect">
            <a:avLst/>
          </a:prstGeom>
          <a:solidFill>
            <a:schemeClr val="lt1"/>
          </a:solidFill>
          <a:ln>
            <a:noFill/>
          </a:ln>
        </p:spPr>
      </p:sp>
    </p:spTree>
    <p:extLst>
      <p:ext uri="{BB962C8B-B14F-4D97-AF65-F5344CB8AC3E}">
        <p14:creationId xmlns:p14="http://schemas.microsoft.com/office/powerpoint/2010/main" val="14408602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ext and photo 1" preserve="1">
  <p:cSld name="Text and photo 1">
    <p:spTree>
      <p:nvGrpSpPr>
        <p:cNvPr id="1" name="Shape 111"/>
        <p:cNvGrpSpPr/>
        <p:nvPr/>
      </p:nvGrpSpPr>
      <p:grpSpPr>
        <a:xfrm>
          <a:off x="0" y="0"/>
          <a:ext cx="0" cy="0"/>
          <a:chOff x="0" y="0"/>
          <a:chExt cx="0" cy="0"/>
        </a:xfrm>
      </p:grpSpPr>
      <p:sp>
        <p:nvSpPr>
          <p:cNvPr id="112" name="Google Shape;112;p26"/>
          <p:cNvSpPr/>
          <p:nvPr/>
        </p:nvSpPr>
        <p:spPr>
          <a:xfrm>
            <a:off x="0" y="3411872"/>
            <a:ext cx="4079332" cy="3455272"/>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13" name="Google Shape;113;p26"/>
          <p:cNvSpPr>
            <a:spLocks noGrp="1"/>
          </p:cNvSpPr>
          <p:nvPr>
            <p:ph type="pic" idx="2"/>
          </p:nvPr>
        </p:nvSpPr>
        <p:spPr>
          <a:xfrm>
            <a:off x="-19050" y="0"/>
            <a:ext cx="4079032" cy="3411872"/>
          </a:xfrm>
          <a:prstGeom prst="rect">
            <a:avLst/>
          </a:prstGeom>
          <a:noFill/>
          <a:ln>
            <a:noFill/>
          </a:ln>
        </p:spPr>
      </p:sp>
      <p:sp>
        <p:nvSpPr>
          <p:cNvPr id="114" name="Google Shape;114;p26"/>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15" name="Google Shape;115;p26"/>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15251933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2_Text and photo 1" preserve="1">
  <p:cSld name="2_Text and photo 1">
    <p:spTree>
      <p:nvGrpSpPr>
        <p:cNvPr id="1" name="Shape 116"/>
        <p:cNvGrpSpPr/>
        <p:nvPr/>
      </p:nvGrpSpPr>
      <p:grpSpPr>
        <a:xfrm>
          <a:off x="0" y="0"/>
          <a:ext cx="0" cy="0"/>
          <a:chOff x="0" y="0"/>
          <a:chExt cx="0" cy="0"/>
        </a:xfrm>
      </p:grpSpPr>
      <p:sp>
        <p:nvSpPr>
          <p:cNvPr id="117" name="Google Shape;117;p27"/>
          <p:cNvSpPr/>
          <p:nvPr/>
        </p:nvSpPr>
        <p:spPr>
          <a:xfrm>
            <a:off x="0" y="3411872"/>
            <a:ext cx="4079332" cy="3455272"/>
          </a:xfrm>
          <a:prstGeom prst="rect">
            <a:avLst/>
          </a:prstGeom>
          <a:solidFill>
            <a:srgbClr val="E847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18" name="Google Shape;118;p27"/>
          <p:cNvSpPr>
            <a:spLocks noGrp="1"/>
          </p:cNvSpPr>
          <p:nvPr>
            <p:ph type="pic" idx="2"/>
          </p:nvPr>
        </p:nvSpPr>
        <p:spPr>
          <a:xfrm>
            <a:off x="-19050" y="0"/>
            <a:ext cx="4079032" cy="3411872"/>
          </a:xfrm>
          <a:prstGeom prst="rect">
            <a:avLst/>
          </a:prstGeom>
          <a:noFill/>
          <a:ln>
            <a:noFill/>
          </a:ln>
        </p:spPr>
      </p:sp>
      <p:sp>
        <p:nvSpPr>
          <p:cNvPr id="119" name="Google Shape;119;p27"/>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20" name="Google Shape;120;p27"/>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1021436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p:nvSpPr>
        <p:spPr>
          <a:xfrm>
            <a:off x="0" y="3411872"/>
            <a:ext cx="4079332" cy="3455272"/>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GB"/>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6502851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_Text and photo 1" preserve="1">
  <p:cSld name="1_Text and photo 1">
    <p:spTree>
      <p:nvGrpSpPr>
        <p:cNvPr id="1" name="Shape 121"/>
        <p:cNvGrpSpPr/>
        <p:nvPr/>
      </p:nvGrpSpPr>
      <p:grpSpPr>
        <a:xfrm>
          <a:off x="0" y="0"/>
          <a:ext cx="0" cy="0"/>
          <a:chOff x="0" y="0"/>
          <a:chExt cx="0" cy="0"/>
        </a:xfrm>
      </p:grpSpPr>
      <p:sp>
        <p:nvSpPr>
          <p:cNvPr id="122" name="Google Shape;122;p28"/>
          <p:cNvSpPr>
            <a:spLocks noGrp="1"/>
          </p:cNvSpPr>
          <p:nvPr>
            <p:ph type="pic" idx="2"/>
          </p:nvPr>
        </p:nvSpPr>
        <p:spPr>
          <a:xfrm>
            <a:off x="-19050" y="0"/>
            <a:ext cx="4079032" cy="3411872"/>
          </a:xfrm>
          <a:prstGeom prst="rect">
            <a:avLst/>
          </a:prstGeom>
          <a:noFill/>
          <a:ln>
            <a:noFill/>
          </a:ln>
        </p:spPr>
      </p:sp>
      <p:sp>
        <p:nvSpPr>
          <p:cNvPr id="123" name="Google Shape;123;p28"/>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24" name="Google Shape;124;p28"/>
          <p:cNvSpPr>
            <a:spLocks noGrp="1"/>
          </p:cNvSpPr>
          <p:nvPr>
            <p:ph type="pic" idx="3"/>
          </p:nvPr>
        </p:nvSpPr>
        <p:spPr>
          <a:xfrm>
            <a:off x="-19050" y="3414228"/>
            <a:ext cx="4079032" cy="3443771"/>
          </a:xfrm>
          <a:prstGeom prst="rect">
            <a:avLst/>
          </a:prstGeom>
          <a:noFill/>
          <a:ln>
            <a:noFill/>
          </a:ln>
        </p:spPr>
      </p:sp>
      <p:sp>
        <p:nvSpPr>
          <p:cNvPr id="125" name="Google Shape;125;p28"/>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15976693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Photo collage" preserve="1">
  <p:cSld name="Photo collage">
    <p:spTree>
      <p:nvGrpSpPr>
        <p:cNvPr id="1" name="Shape 126"/>
        <p:cNvGrpSpPr/>
        <p:nvPr/>
      </p:nvGrpSpPr>
      <p:grpSpPr>
        <a:xfrm>
          <a:off x="0" y="0"/>
          <a:ext cx="0" cy="0"/>
          <a:chOff x="0" y="0"/>
          <a:chExt cx="0" cy="0"/>
        </a:xfrm>
      </p:grpSpPr>
      <p:sp>
        <p:nvSpPr>
          <p:cNvPr id="127" name="Google Shape;127;p29"/>
          <p:cNvSpPr/>
          <p:nvPr/>
        </p:nvSpPr>
        <p:spPr>
          <a:xfrm>
            <a:off x="-19350" y="3411872"/>
            <a:ext cx="4079332" cy="3446128"/>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28" name="Google Shape;128;p29"/>
          <p:cNvSpPr>
            <a:spLocks noGrp="1"/>
          </p:cNvSpPr>
          <p:nvPr>
            <p:ph type="pic" idx="2"/>
          </p:nvPr>
        </p:nvSpPr>
        <p:spPr>
          <a:xfrm>
            <a:off x="-19050" y="0"/>
            <a:ext cx="4077547" cy="3404650"/>
          </a:xfrm>
          <a:prstGeom prst="rect">
            <a:avLst/>
          </a:prstGeom>
          <a:noFill/>
          <a:ln>
            <a:noFill/>
          </a:ln>
        </p:spPr>
      </p:sp>
      <p:sp>
        <p:nvSpPr>
          <p:cNvPr id="129" name="Google Shape;129;p29"/>
          <p:cNvSpPr>
            <a:spLocks noGrp="1"/>
          </p:cNvSpPr>
          <p:nvPr>
            <p:ph type="pic" idx="3"/>
          </p:nvPr>
        </p:nvSpPr>
        <p:spPr>
          <a:xfrm>
            <a:off x="4059981" y="3411872"/>
            <a:ext cx="4101355" cy="3446128"/>
          </a:xfrm>
          <a:prstGeom prst="rect">
            <a:avLst/>
          </a:prstGeom>
          <a:noFill/>
          <a:ln>
            <a:noFill/>
          </a:ln>
        </p:spPr>
      </p:sp>
      <p:sp>
        <p:nvSpPr>
          <p:cNvPr id="130" name="Google Shape;130;p29"/>
          <p:cNvSpPr>
            <a:spLocks noGrp="1"/>
          </p:cNvSpPr>
          <p:nvPr>
            <p:ph type="pic" idx="4"/>
          </p:nvPr>
        </p:nvSpPr>
        <p:spPr>
          <a:xfrm>
            <a:off x="8149582" y="0"/>
            <a:ext cx="4042418" cy="3404650"/>
          </a:xfrm>
          <a:prstGeom prst="rect">
            <a:avLst/>
          </a:prstGeom>
          <a:noFill/>
          <a:ln>
            <a:noFill/>
          </a:ln>
        </p:spPr>
      </p:sp>
      <p:sp>
        <p:nvSpPr>
          <p:cNvPr id="131" name="Google Shape;131;p29"/>
          <p:cNvSpPr/>
          <p:nvPr/>
        </p:nvSpPr>
        <p:spPr>
          <a:xfrm>
            <a:off x="8161336" y="3411872"/>
            <a:ext cx="4079333" cy="3446128"/>
          </a:xfrm>
          <a:prstGeom prst="rect">
            <a:avLst/>
          </a:prstGeom>
          <a:solidFill>
            <a:srgbClr val="F8D8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32" name="Google Shape;132;p29"/>
          <p:cNvSpPr/>
          <p:nvPr/>
        </p:nvSpPr>
        <p:spPr>
          <a:xfrm>
            <a:off x="4058497" y="3494"/>
            <a:ext cx="4091085" cy="340837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14657083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hart 1" preserve="1">
  <p:cSld name="Chart 1">
    <p:spTree>
      <p:nvGrpSpPr>
        <p:cNvPr id="1" name="Shape 133"/>
        <p:cNvGrpSpPr/>
        <p:nvPr/>
      </p:nvGrpSpPr>
      <p:grpSpPr>
        <a:xfrm>
          <a:off x="0" y="0"/>
          <a:ext cx="0" cy="0"/>
          <a:chOff x="0" y="0"/>
          <a:chExt cx="0" cy="0"/>
        </a:xfrm>
      </p:grpSpPr>
      <p:sp>
        <p:nvSpPr>
          <p:cNvPr id="134" name="Google Shape;134;p30"/>
          <p:cNvSpPr/>
          <p:nvPr/>
        </p:nvSpPr>
        <p:spPr>
          <a:xfrm>
            <a:off x="-1" y="-18288"/>
            <a:ext cx="4050458" cy="3438144"/>
          </a:xfrm>
          <a:prstGeom prst="rect">
            <a:avLst/>
          </a:prstGeom>
          <a:solidFill>
            <a:srgbClr val="2CBD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35" name="Google Shape;135;p30"/>
          <p:cNvSpPr>
            <a:spLocks noGrp="1"/>
          </p:cNvSpPr>
          <p:nvPr>
            <p:ph type="pic" idx="2"/>
          </p:nvPr>
        </p:nvSpPr>
        <p:spPr>
          <a:xfrm>
            <a:off x="974721" y="848423"/>
            <a:ext cx="2111543" cy="1758537"/>
          </a:xfrm>
          <a:prstGeom prst="rect">
            <a:avLst/>
          </a:prstGeom>
          <a:noFill/>
          <a:ln>
            <a:noFill/>
          </a:ln>
        </p:spPr>
      </p:sp>
      <p:sp>
        <p:nvSpPr>
          <p:cNvPr id="136" name="Google Shape;136;p30"/>
          <p:cNvSpPr>
            <a:spLocks noGrp="1"/>
          </p:cNvSpPr>
          <p:nvPr>
            <p:ph type="pic" idx="3"/>
          </p:nvPr>
        </p:nvSpPr>
        <p:spPr>
          <a:xfrm>
            <a:off x="-1" y="3419856"/>
            <a:ext cx="4050458" cy="3438144"/>
          </a:xfrm>
          <a:prstGeom prst="rect">
            <a:avLst/>
          </a:prstGeom>
          <a:noFill/>
          <a:ln>
            <a:noFill/>
          </a:ln>
        </p:spPr>
      </p:sp>
      <p:sp>
        <p:nvSpPr>
          <p:cNvPr id="137" name="Google Shape;137;p30"/>
          <p:cNvSpPr>
            <a:spLocks noGrp="1"/>
          </p:cNvSpPr>
          <p:nvPr>
            <p:ph type="chart" idx="4"/>
          </p:nvPr>
        </p:nvSpPr>
        <p:spPr>
          <a:xfrm>
            <a:off x="4502151" y="2439172"/>
            <a:ext cx="5693410" cy="38547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r>
              <a:rPr lang="en-GB"/>
              <a:t>Click icon to add chart</a:t>
            </a:r>
            <a:endParaRPr/>
          </a:p>
        </p:txBody>
      </p:sp>
      <p:sp>
        <p:nvSpPr>
          <p:cNvPr id="138" name="Google Shape;138;p30"/>
          <p:cNvSpPr txBox="1">
            <a:spLocks noGrp="1"/>
          </p:cNvSpPr>
          <p:nvPr>
            <p:ph type="body" idx="1"/>
          </p:nvPr>
        </p:nvSpPr>
        <p:spPr>
          <a:xfrm>
            <a:off x="4502154" y="1700784"/>
            <a:ext cx="6715125" cy="4448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39" name="Google Shape;139;p30"/>
          <p:cNvSpPr txBox="1">
            <a:spLocks noGrp="1"/>
          </p:cNvSpPr>
          <p:nvPr>
            <p:ph type="title"/>
          </p:nvPr>
        </p:nvSpPr>
        <p:spPr>
          <a:xfrm>
            <a:off x="4502151" y="444843"/>
            <a:ext cx="6731903" cy="125594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35153669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hart 2" preserve="1">
  <p:cSld name="Chart 2">
    <p:spTree>
      <p:nvGrpSpPr>
        <p:cNvPr id="1" name="Shape 140"/>
        <p:cNvGrpSpPr/>
        <p:nvPr/>
      </p:nvGrpSpPr>
      <p:grpSpPr>
        <a:xfrm>
          <a:off x="0" y="0"/>
          <a:ext cx="0" cy="0"/>
          <a:chOff x="0" y="0"/>
          <a:chExt cx="0" cy="0"/>
        </a:xfrm>
      </p:grpSpPr>
      <p:sp>
        <p:nvSpPr>
          <p:cNvPr id="141" name="Google Shape;141;p31"/>
          <p:cNvSpPr/>
          <p:nvPr/>
        </p:nvSpPr>
        <p:spPr>
          <a:xfrm>
            <a:off x="-1" y="-18288"/>
            <a:ext cx="4050458" cy="343814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42" name="Google Shape;142;p31"/>
          <p:cNvSpPr>
            <a:spLocks noGrp="1"/>
          </p:cNvSpPr>
          <p:nvPr>
            <p:ph type="pic" idx="2"/>
          </p:nvPr>
        </p:nvSpPr>
        <p:spPr>
          <a:xfrm>
            <a:off x="-1" y="3419856"/>
            <a:ext cx="8112669" cy="3438144"/>
          </a:xfrm>
          <a:prstGeom prst="rect">
            <a:avLst/>
          </a:prstGeom>
          <a:noFill/>
          <a:ln>
            <a:noFill/>
          </a:ln>
        </p:spPr>
      </p:sp>
      <p:sp>
        <p:nvSpPr>
          <p:cNvPr id="143" name="Google Shape;143;p31"/>
          <p:cNvSpPr>
            <a:spLocks noGrp="1"/>
          </p:cNvSpPr>
          <p:nvPr>
            <p:ph type="chart" idx="3"/>
          </p:nvPr>
        </p:nvSpPr>
        <p:spPr>
          <a:xfrm>
            <a:off x="536575" y="549275"/>
            <a:ext cx="3086100" cy="252571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r>
              <a:rPr lang="en-GB"/>
              <a:t>Click icon to add chart</a:t>
            </a:r>
            <a:endParaRPr/>
          </a:p>
        </p:txBody>
      </p:sp>
      <p:sp>
        <p:nvSpPr>
          <p:cNvPr id="144" name="Google Shape;144;p31"/>
          <p:cNvSpPr txBox="1">
            <a:spLocks noGrp="1"/>
          </p:cNvSpPr>
          <p:nvPr>
            <p:ph type="body" idx="1"/>
          </p:nvPr>
        </p:nvSpPr>
        <p:spPr>
          <a:xfrm>
            <a:off x="4159251" y="839120"/>
            <a:ext cx="3525635" cy="12106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45" name="Google Shape;145;p31"/>
          <p:cNvSpPr/>
          <p:nvPr/>
        </p:nvSpPr>
        <p:spPr>
          <a:xfrm>
            <a:off x="8112668" y="-18288"/>
            <a:ext cx="4079332" cy="3438144"/>
          </a:xfrm>
          <a:prstGeom prst="rect">
            <a:avLst/>
          </a:prstGeom>
          <a:solidFill>
            <a:srgbClr val="D0F4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46" name="Google Shape;146;p31"/>
          <p:cNvSpPr txBox="1">
            <a:spLocks noGrp="1"/>
          </p:cNvSpPr>
          <p:nvPr>
            <p:ph type="body" idx="4"/>
          </p:nvPr>
        </p:nvSpPr>
        <p:spPr>
          <a:xfrm>
            <a:off x="8289291" y="4305022"/>
            <a:ext cx="3525635" cy="12106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47" name="Google Shape;147;p31"/>
          <p:cNvSpPr>
            <a:spLocks noGrp="1"/>
          </p:cNvSpPr>
          <p:nvPr>
            <p:ph type="chart" idx="5"/>
          </p:nvPr>
        </p:nvSpPr>
        <p:spPr>
          <a:xfrm>
            <a:off x="8660997" y="437927"/>
            <a:ext cx="3086100" cy="252571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r>
              <a:rPr lang="en-GB"/>
              <a:t>Click icon to add chart</a:t>
            </a:r>
            <a:endParaRPr/>
          </a:p>
        </p:txBody>
      </p:sp>
    </p:spTree>
    <p:extLst>
      <p:ext uri="{BB962C8B-B14F-4D97-AF65-F5344CB8AC3E}">
        <p14:creationId xmlns:p14="http://schemas.microsoft.com/office/powerpoint/2010/main" val="15299630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2_Title and Content" preserve="1">
  <p:cSld name="2_Title and Content">
    <p:spTree>
      <p:nvGrpSpPr>
        <p:cNvPr id="1" name="Shape 148"/>
        <p:cNvGrpSpPr/>
        <p:nvPr/>
      </p:nvGrpSpPr>
      <p:grpSpPr>
        <a:xfrm>
          <a:off x="0" y="0"/>
          <a:ext cx="0" cy="0"/>
          <a:chOff x="0" y="0"/>
          <a:chExt cx="0" cy="0"/>
        </a:xfrm>
      </p:grpSpPr>
      <p:sp>
        <p:nvSpPr>
          <p:cNvPr id="149" name="Google Shape;149;p32"/>
          <p:cNvSpPr txBox="1">
            <a:spLocks noGrp="1"/>
          </p:cNvSpPr>
          <p:nvPr>
            <p:ph type="title"/>
          </p:nvPr>
        </p:nvSpPr>
        <p:spPr>
          <a:xfrm>
            <a:off x="519198" y="518985"/>
            <a:ext cx="10494792" cy="1334529"/>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4000"/>
              <a:buFont typeface="Arial"/>
              <a:buNone/>
              <a:defRPr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41859416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ext" preserve="1">
  <p:cSld name="Title and Text">
    <p:spTree>
      <p:nvGrpSpPr>
        <p:cNvPr id="1" name="Shape 150"/>
        <p:cNvGrpSpPr/>
        <p:nvPr/>
      </p:nvGrpSpPr>
      <p:grpSpPr>
        <a:xfrm>
          <a:off x="0" y="0"/>
          <a:ext cx="0" cy="0"/>
          <a:chOff x="0" y="0"/>
          <a:chExt cx="0" cy="0"/>
        </a:xfrm>
      </p:grpSpPr>
      <p:sp>
        <p:nvSpPr>
          <p:cNvPr id="151" name="Google Shape;151;p33"/>
          <p:cNvSpPr txBox="1">
            <a:spLocks noGrp="1"/>
          </p:cNvSpPr>
          <p:nvPr>
            <p:ph type="body" idx="1"/>
          </p:nvPr>
        </p:nvSpPr>
        <p:spPr>
          <a:xfrm>
            <a:off x="969164" y="906684"/>
            <a:ext cx="10509822" cy="533083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Tree>
    <p:extLst>
      <p:ext uri="{BB962C8B-B14F-4D97-AF65-F5344CB8AC3E}">
        <p14:creationId xmlns:p14="http://schemas.microsoft.com/office/powerpoint/2010/main" val="39944787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_Comparison" preserve="1">
  <p:cSld name="1_Comparison">
    <p:spTree>
      <p:nvGrpSpPr>
        <p:cNvPr id="1" name="Shape 152"/>
        <p:cNvGrpSpPr/>
        <p:nvPr/>
      </p:nvGrpSpPr>
      <p:grpSpPr>
        <a:xfrm>
          <a:off x="0" y="0"/>
          <a:ext cx="0" cy="0"/>
          <a:chOff x="0" y="0"/>
          <a:chExt cx="0" cy="0"/>
        </a:xfrm>
      </p:grpSpPr>
      <p:sp>
        <p:nvSpPr>
          <p:cNvPr id="153" name="Google Shape;153;p34"/>
          <p:cNvSpPr txBox="1">
            <a:spLocks noGrp="1"/>
          </p:cNvSpPr>
          <p:nvPr>
            <p:ph type="body" idx="1"/>
          </p:nvPr>
        </p:nvSpPr>
        <p:spPr>
          <a:xfrm>
            <a:off x="969164" y="906684"/>
            <a:ext cx="4751152" cy="533083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54" name="Google Shape;154;p34"/>
          <p:cNvSpPr txBox="1">
            <a:spLocks noGrp="1"/>
          </p:cNvSpPr>
          <p:nvPr>
            <p:ph type="body" idx="2"/>
          </p:nvPr>
        </p:nvSpPr>
        <p:spPr>
          <a:xfrm>
            <a:off x="6225192" y="906684"/>
            <a:ext cx="4751152" cy="533083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cxnSp>
        <p:nvCxnSpPr>
          <p:cNvPr id="155" name="Google Shape;155;p34"/>
          <p:cNvCxnSpPr/>
          <p:nvPr/>
        </p:nvCxnSpPr>
        <p:spPr>
          <a:xfrm>
            <a:off x="5954233" y="906684"/>
            <a:ext cx="0" cy="5330830"/>
          </a:xfrm>
          <a:prstGeom prst="straightConnector1">
            <a:avLst/>
          </a:prstGeom>
          <a:noFill/>
          <a:ln w="2222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41164940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_Comparison Photo with title" preserve="1">
  <p:cSld name="3_Comparison Photo with title">
    <p:spTree>
      <p:nvGrpSpPr>
        <p:cNvPr id="1" name="Shape 156"/>
        <p:cNvGrpSpPr/>
        <p:nvPr/>
      </p:nvGrpSpPr>
      <p:grpSpPr>
        <a:xfrm>
          <a:off x="0" y="0"/>
          <a:ext cx="0" cy="0"/>
          <a:chOff x="0" y="0"/>
          <a:chExt cx="0" cy="0"/>
        </a:xfrm>
      </p:grpSpPr>
      <p:cxnSp>
        <p:nvCxnSpPr>
          <p:cNvPr id="157" name="Google Shape;157;p35"/>
          <p:cNvCxnSpPr/>
          <p:nvPr/>
        </p:nvCxnSpPr>
        <p:spPr>
          <a:xfrm>
            <a:off x="5954233" y="1221742"/>
            <a:ext cx="0" cy="5015772"/>
          </a:xfrm>
          <a:prstGeom prst="straightConnector1">
            <a:avLst/>
          </a:prstGeom>
          <a:noFill/>
          <a:ln w="22225" cap="flat" cmpd="sng">
            <a:solidFill>
              <a:schemeClr val="accent1"/>
            </a:solidFill>
            <a:prstDash val="solid"/>
            <a:miter lim="800000"/>
            <a:headEnd type="none" w="sm" len="sm"/>
            <a:tailEnd type="none" w="sm" len="sm"/>
          </a:ln>
        </p:spPr>
      </p:cxnSp>
      <p:sp>
        <p:nvSpPr>
          <p:cNvPr id="158" name="Google Shape;158;p35"/>
          <p:cNvSpPr>
            <a:spLocks noGrp="1"/>
          </p:cNvSpPr>
          <p:nvPr>
            <p:ph type="pic" idx="2"/>
          </p:nvPr>
        </p:nvSpPr>
        <p:spPr>
          <a:xfrm>
            <a:off x="863600" y="1222375"/>
            <a:ext cx="4760913" cy="5014913"/>
          </a:xfrm>
          <a:prstGeom prst="rect">
            <a:avLst/>
          </a:prstGeom>
          <a:noFill/>
          <a:ln>
            <a:noFill/>
          </a:ln>
        </p:spPr>
      </p:sp>
      <p:sp>
        <p:nvSpPr>
          <p:cNvPr id="159" name="Google Shape;159;p35"/>
          <p:cNvSpPr>
            <a:spLocks noGrp="1"/>
          </p:cNvSpPr>
          <p:nvPr>
            <p:ph type="pic" idx="3"/>
          </p:nvPr>
        </p:nvSpPr>
        <p:spPr>
          <a:xfrm>
            <a:off x="6304079" y="1222375"/>
            <a:ext cx="4760913" cy="5014913"/>
          </a:xfrm>
          <a:prstGeom prst="rect">
            <a:avLst/>
          </a:prstGeom>
          <a:noFill/>
          <a:ln>
            <a:noFill/>
          </a:ln>
        </p:spPr>
      </p:sp>
    </p:spTree>
    <p:extLst>
      <p:ext uri="{BB962C8B-B14F-4D97-AF65-F5344CB8AC3E}">
        <p14:creationId xmlns:p14="http://schemas.microsoft.com/office/powerpoint/2010/main" val="39767487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matchingName="Video " preserve="1">
  <p:cSld name="Video ">
    <p:spTree>
      <p:nvGrpSpPr>
        <p:cNvPr id="1" name="Shape 160"/>
        <p:cNvGrpSpPr/>
        <p:nvPr/>
      </p:nvGrpSpPr>
      <p:grpSpPr>
        <a:xfrm>
          <a:off x="0" y="0"/>
          <a:ext cx="0" cy="0"/>
          <a:chOff x="0" y="0"/>
          <a:chExt cx="0" cy="0"/>
        </a:xfrm>
      </p:grpSpPr>
      <p:sp>
        <p:nvSpPr>
          <p:cNvPr id="161" name="Google Shape;161;p36"/>
          <p:cNvSpPr>
            <a:spLocks noGrp="1"/>
          </p:cNvSpPr>
          <p:nvPr>
            <p:ph type="media"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r>
              <a:rPr lang="en-GB"/>
              <a:t>Click icon to add media</a:t>
            </a:r>
            <a:endParaRPr/>
          </a:p>
        </p:txBody>
      </p:sp>
    </p:spTree>
    <p:extLst>
      <p:ext uri="{BB962C8B-B14F-4D97-AF65-F5344CB8AC3E}">
        <p14:creationId xmlns:p14="http://schemas.microsoft.com/office/powerpoint/2010/main" val="39641498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1_SmartArt" preserve="1">
  <p:cSld name="1_SmartArt">
    <p:spTree>
      <p:nvGrpSpPr>
        <p:cNvPr id="1" name="Shape 162"/>
        <p:cNvGrpSpPr/>
        <p:nvPr/>
      </p:nvGrpSpPr>
      <p:grpSpPr>
        <a:xfrm>
          <a:off x="0" y="0"/>
          <a:ext cx="0" cy="0"/>
          <a:chOff x="0" y="0"/>
          <a:chExt cx="0" cy="0"/>
        </a:xfrm>
      </p:grpSpPr>
      <p:sp>
        <p:nvSpPr>
          <p:cNvPr id="163" name="Google Shape;163;p37"/>
          <p:cNvSpPr>
            <a:spLocks noGrp="1"/>
          </p:cNvSpPr>
          <p:nvPr>
            <p:ph type="dgm" idx="2"/>
          </p:nvPr>
        </p:nvSpPr>
        <p:spPr>
          <a:xfrm>
            <a:off x="489098" y="1158949"/>
            <a:ext cx="11174819" cy="482718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r>
              <a:rPr lang="en-GB"/>
              <a:t>Click icon to add SmartArt graphic</a:t>
            </a:r>
            <a:endParaRPr/>
          </a:p>
        </p:txBody>
      </p:sp>
    </p:spTree>
    <p:extLst>
      <p:ext uri="{BB962C8B-B14F-4D97-AF65-F5344CB8AC3E}">
        <p14:creationId xmlns:p14="http://schemas.microsoft.com/office/powerpoint/2010/main" val="113876508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image" Target="../media/image1.png"/><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theme" Target="../theme/theme2.xml"/><Relationship Id="rId8"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34" Type="http://schemas.openxmlformats.org/officeDocument/2006/relationships/slideLayout" Target="../slideLayouts/slideLayout103.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slideLayout" Target="../slideLayouts/slideLayout102.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slideLayout" Target="../slideLayouts/slideLayout98.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slideLayout" Target="../slideLayouts/slideLayout101.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36" Type="http://schemas.openxmlformats.org/officeDocument/2006/relationships/image" Target="../media/image1.png"/><Relationship Id="rId10" Type="http://schemas.openxmlformats.org/officeDocument/2006/relationships/slideLayout" Target="../slideLayouts/slideLayout79.xml"/><Relationship Id="rId19" Type="http://schemas.openxmlformats.org/officeDocument/2006/relationships/slideLayout" Target="../slideLayouts/slideLayout88.xml"/><Relationship Id="rId31" Type="http://schemas.openxmlformats.org/officeDocument/2006/relationships/slideLayout" Target="../slideLayouts/slideLayout100.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35" Type="http://schemas.openxmlformats.org/officeDocument/2006/relationships/theme" Target="../theme/theme3.xml"/><Relationship Id="rId8"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9994638" y="6344294"/>
            <a:ext cx="1639231" cy="292440"/>
          </a:xfrm>
          <a:prstGeom prst="rect">
            <a:avLst/>
          </a:prstGeom>
        </p:spPr>
      </p:pic>
      <p:sp>
        <p:nvSpPr>
          <p:cNvPr id="3" name="Plassholder for tittel 2">
            <a:extLst>
              <a:ext uri="{FF2B5EF4-FFF2-40B4-BE49-F238E27FC236}">
                <a16:creationId xmlns:a16="http://schemas.microsoft.com/office/drawing/2014/main" id="{16774B50-7D20-4B49-A75E-45AD9CB1942C}"/>
              </a:ext>
            </a:extLst>
          </p:cNvPr>
          <p:cNvSpPr>
            <a:spLocks noGrp="1"/>
          </p:cNvSpPr>
          <p:nvPr>
            <p:ph type="title"/>
          </p:nvPr>
        </p:nvSpPr>
        <p:spPr>
          <a:xfrm>
            <a:off x="838200" y="365125"/>
            <a:ext cx="10515600" cy="1325563"/>
          </a:xfrm>
          <a:prstGeom prst="rect">
            <a:avLst/>
          </a:prstGeom>
        </p:spPr>
        <p:txBody>
          <a:bodyPr anchor="b"/>
          <a:lstStyle/>
          <a:p>
            <a:pPr marL="0" lvl="0"/>
            <a:r>
              <a:rPr lang="nb-NO"/>
              <a:t>TITTEL</a:t>
            </a:r>
          </a:p>
        </p:txBody>
      </p:sp>
    </p:spTree>
    <p:extLst>
      <p:ext uri="{BB962C8B-B14F-4D97-AF65-F5344CB8AC3E}">
        <p14:creationId xmlns:p14="http://schemas.microsoft.com/office/powerpoint/2010/main" val="9061254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61" r:id="rId34"/>
    <p:sldLayoutId id="2147483662" r:id="rId35"/>
  </p:sldLayoutIdLst>
  <p:txStyles>
    <p:title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9994639" y="6344294"/>
            <a:ext cx="1639231" cy="292440"/>
          </a:xfrm>
          <a:prstGeom prst="rect">
            <a:avLst/>
          </a:prstGeom>
        </p:spPr>
      </p:pic>
      <p:sp>
        <p:nvSpPr>
          <p:cNvPr id="3" name="Plassholder for tittel 2">
            <a:extLst>
              <a:ext uri="{FF2B5EF4-FFF2-40B4-BE49-F238E27FC236}">
                <a16:creationId xmlns:a16="http://schemas.microsoft.com/office/drawing/2014/main" id="{16774B50-7D20-4B49-A75E-45AD9CB1942C}"/>
              </a:ext>
            </a:extLst>
          </p:cNvPr>
          <p:cNvSpPr>
            <a:spLocks noGrp="1"/>
          </p:cNvSpPr>
          <p:nvPr>
            <p:ph type="title"/>
          </p:nvPr>
        </p:nvSpPr>
        <p:spPr>
          <a:xfrm>
            <a:off x="838200" y="365126"/>
            <a:ext cx="10515600" cy="1325563"/>
          </a:xfrm>
          <a:prstGeom prst="rect">
            <a:avLst/>
          </a:prstGeom>
        </p:spPr>
        <p:txBody>
          <a:bodyPr anchor="b"/>
          <a:lstStyle/>
          <a:p>
            <a:pPr marL="0" lvl="0"/>
            <a:r>
              <a:rPr lang="nb-NO"/>
              <a:t>TITTEL</a:t>
            </a:r>
          </a:p>
        </p:txBody>
      </p:sp>
    </p:spTree>
    <p:extLst>
      <p:ext uri="{BB962C8B-B14F-4D97-AF65-F5344CB8AC3E}">
        <p14:creationId xmlns:p14="http://schemas.microsoft.com/office/powerpoint/2010/main" val="425176652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Lst>
  <p:txStyles>
    <p:title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36">
            <a:alphaModFix/>
          </a:blip>
          <a:srcRect/>
          <a:stretch/>
        </p:blipFill>
        <p:spPr>
          <a:xfrm>
            <a:off x="9994638" y="6344294"/>
            <a:ext cx="1639231" cy="292440"/>
          </a:xfrm>
          <a:prstGeom prst="rect">
            <a:avLst/>
          </a:prstGeom>
          <a:noFill/>
          <a:ln>
            <a:noFill/>
          </a:ln>
        </p:spPr>
      </p:pic>
      <p:sp>
        <p:nvSpPr>
          <p:cNvPr id="11" name="Google Shape;11;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666467758"/>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3.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6.xml"/><Relationship Id="rId5" Type="http://schemas.openxmlformats.org/officeDocument/2006/relationships/image" Target="../media/image30.png"/><Relationship Id="rId4" Type="http://schemas.openxmlformats.org/officeDocument/2006/relationships/image" Target="../media/image29.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33.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EEFEC-6A6E-9B25-7B7F-473333AEBA9A}"/>
            </a:ext>
          </a:extLst>
        </p:cNvPr>
        <p:cNvGrpSpPr/>
        <p:nvPr/>
      </p:nvGrpSpPr>
      <p:grpSpPr>
        <a:xfrm>
          <a:off x="0" y="0"/>
          <a:ext cx="0" cy="0"/>
          <a:chOff x="0" y="0"/>
          <a:chExt cx="0" cy="0"/>
        </a:xfrm>
      </p:grpSpPr>
      <p:pic>
        <p:nvPicPr>
          <p:cNvPr id="4" name="Bilde 3" descr="Et bilde som inneholder utendørs, person, Menneskeansikt, grunn&#10;&#10;KI-generert innhold kan være feil.">
            <a:extLst>
              <a:ext uri="{FF2B5EF4-FFF2-40B4-BE49-F238E27FC236}">
                <a16:creationId xmlns:a16="http://schemas.microsoft.com/office/drawing/2014/main" id="{216CB360-2269-41A5-4BD2-8386E3DBFF5B}"/>
              </a:ext>
            </a:extLst>
          </p:cNvPr>
          <p:cNvPicPr>
            <a:picLocks noChangeAspect="1"/>
          </p:cNvPicPr>
          <p:nvPr/>
        </p:nvPicPr>
        <p:blipFill>
          <a:blip r:embed="rId3"/>
          <a:srcRect t="9049" b="6577"/>
          <a:stretch>
            <a:fillRect/>
          </a:stretch>
        </p:blipFill>
        <p:spPr>
          <a:xfrm>
            <a:off x="-1" y="0"/>
            <a:ext cx="12192001" cy="6858000"/>
          </a:xfrm>
          <a:prstGeom prst="rect">
            <a:avLst/>
          </a:prstGeom>
        </p:spPr>
      </p:pic>
      <p:pic>
        <p:nvPicPr>
          <p:cNvPr id="10" name="Picture 14" descr="A logo with a bird in a purple circle&#10;&#10;Description automatically generated">
            <a:extLst>
              <a:ext uri="{FF2B5EF4-FFF2-40B4-BE49-F238E27FC236}">
                <a16:creationId xmlns:a16="http://schemas.microsoft.com/office/drawing/2014/main" id="{9D2E15DA-0AC5-C7B6-A3E0-98FD351BFF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9246" y="5239128"/>
            <a:ext cx="2390975" cy="1149997"/>
          </a:xfrm>
          <a:prstGeom prst="rect">
            <a:avLst/>
          </a:prstGeom>
        </p:spPr>
      </p:pic>
    </p:spTree>
    <p:extLst>
      <p:ext uri="{BB962C8B-B14F-4D97-AF65-F5344CB8AC3E}">
        <p14:creationId xmlns:p14="http://schemas.microsoft.com/office/powerpoint/2010/main" val="3918477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E3649-380A-501F-8F01-0264B0CB6B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6ABEC4E-9EED-9307-C28E-B0D1C38B1134}"/>
              </a:ext>
            </a:extLst>
          </p:cNvPr>
          <p:cNvSpPr>
            <a:spLocks noGrp="1"/>
          </p:cNvSpPr>
          <p:nvPr>
            <p:ph type="title"/>
          </p:nvPr>
        </p:nvSpPr>
        <p:spPr/>
        <p:txBody>
          <a:bodyPr>
            <a:normAutofit fontScale="90000"/>
          </a:bodyPr>
          <a:lstStyle/>
          <a:p>
            <a:pPr>
              <a:lnSpc>
                <a:spcPct val="100000"/>
              </a:lnSpc>
            </a:pPr>
            <a:r>
              <a:rPr lang="nb-NO" sz="2700" b="0">
                <a:latin typeface="Verdana Pro Light" panose="020B0304030504040204" pitchFamily="34" charset="0"/>
              </a:rPr>
              <a:t>I fasteaksjonen 2025 </a:t>
            </a:r>
            <a:br>
              <a:rPr lang="nb-NO" sz="2700" b="0">
                <a:latin typeface="Verdana Pro Light" panose="020B0304030504040204" pitchFamily="34" charset="0"/>
              </a:rPr>
            </a:br>
            <a:r>
              <a:rPr lang="nb-NO" sz="2700" b="0">
                <a:latin typeface="Verdana Pro Light" panose="020B0304030504040204" pitchFamily="34" charset="0"/>
              </a:rPr>
              <a:t>samlet </a:t>
            </a:r>
            <a:r>
              <a:rPr lang="nb-NO" sz="2700" b="0" err="1">
                <a:latin typeface="Verdana Pro Light" panose="020B0304030504040204" pitchFamily="34" charset="0"/>
              </a:rPr>
              <a:t>X</a:t>
            </a:r>
            <a:r>
              <a:rPr lang="nb-NO" sz="2700" b="0">
                <a:latin typeface="Verdana Pro Light" panose="020B0304030504040204" pitchFamily="34" charset="0"/>
              </a:rPr>
              <a:t> menighet inn</a:t>
            </a:r>
            <a:br>
              <a:rPr lang="nb-NO">
                <a:latin typeface="Verdana Pro Light" panose="020B0304030504040204" pitchFamily="34" charset="0"/>
              </a:rPr>
            </a:br>
            <a:br>
              <a:rPr lang="nb-NO">
                <a:latin typeface="Verdana Pro Light" panose="020B0304030504040204" pitchFamily="34" charset="0"/>
              </a:rPr>
            </a:br>
            <a:br>
              <a:rPr lang="nb-NO">
                <a:latin typeface="Verdana Pro" panose="020B0604030504040204" pitchFamily="34" charset="0"/>
              </a:rPr>
            </a:br>
            <a:r>
              <a:rPr lang="nb-NO" err="1">
                <a:latin typeface="Verdana Pro" panose="020B0604030504040204" pitchFamily="34" charset="0"/>
              </a:rPr>
              <a:t>X</a:t>
            </a:r>
            <a:r>
              <a:rPr lang="nb-NO">
                <a:latin typeface="Verdana Pro" panose="020B0604030504040204" pitchFamily="34" charset="0"/>
              </a:rPr>
              <a:t>,- KRONER</a:t>
            </a:r>
            <a:br>
              <a:rPr lang="nb-NO">
                <a:latin typeface="Verdana Pro" panose="020B0604030504040204" pitchFamily="34" charset="0"/>
              </a:rPr>
            </a:br>
            <a:br>
              <a:rPr lang="nb-NO">
                <a:latin typeface="Verdana Pro" panose="020B0604030504040204" pitchFamily="34" charset="0"/>
              </a:rPr>
            </a:br>
            <a:br>
              <a:rPr lang="nb-NO">
                <a:latin typeface="Verdana Pro" panose="020B0604030504040204" pitchFamily="34" charset="0"/>
              </a:rPr>
            </a:br>
            <a:r>
              <a:rPr lang="nb-NO" sz="2700" b="0">
                <a:latin typeface="Verdana Pro Light" panose="020B0304030504040204" pitchFamily="34" charset="0"/>
              </a:rPr>
              <a:t>Det tilsvarer varig tilgang til rent vann for [x / 300,-] mennesker</a:t>
            </a:r>
          </a:p>
        </p:txBody>
      </p:sp>
      <p:pic>
        <p:nvPicPr>
          <p:cNvPr id="8" name="Picture 7">
            <a:extLst>
              <a:ext uri="{FF2B5EF4-FFF2-40B4-BE49-F238E27FC236}">
                <a16:creationId xmlns:a16="http://schemas.microsoft.com/office/drawing/2014/main" id="{E92B2CB8-8104-1A14-6170-1D2929910E4C}"/>
              </a:ext>
            </a:extLst>
          </p:cNvPr>
          <p:cNvPicPr>
            <a:picLocks noChangeAspect="1"/>
          </p:cNvPicPr>
          <p:nvPr/>
        </p:nvPicPr>
        <p:blipFill>
          <a:blip r:embed="rId3"/>
          <a:srcRect/>
          <a:stretch/>
        </p:blipFill>
        <p:spPr>
          <a:xfrm>
            <a:off x="9021588" y="2597023"/>
            <a:ext cx="1678036" cy="1546723"/>
          </a:xfrm>
          <a:prstGeom prst="rect">
            <a:avLst/>
          </a:prstGeom>
        </p:spPr>
      </p:pic>
      <p:pic>
        <p:nvPicPr>
          <p:cNvPr id="10" name="Picture 9">
            <a:extLst>
              <a:ext uri="{FF2B5EF4-FFF2-40B4-BE49-F238E27FC236}">
                <a16:creationId xmlns:a16="http://schemas.microsoft.com/office/drawing/2014/main" id="{4291118F-DC2F-C1BA-807D-6583ECA36825}"/>
              </a:ext>
            </a:extLst>
          </p:cNvPr>
          <p:cNvPicPr>
            <a:picLocks noChangeAspect="1"/>
          </p:cNvPicPr>
          <p:nvPr/>
        </p:nvPicPr>
        <p:blipFill>
          <a:blip r:embed="rId4"/>
          <a:srcRect/>
          <a:stretch/>
        </p:blipFill>
        <p:spPr>
          <a:xfrm>
            <a:off x="1215504" y="2302030"/>
            <a:ext cx="1699136" cy="2028159"/>
          </a:xfrm>
          <a:prstGeom prst="rect">
            <a:avLst/>
          </a:prstGeom>
        </p:spPr>
      </p:pic>
    </p:spTree>
    <p:extLst>
      <p:ext uri="{BB962C8B-B14F-4D97-AF65-F5344CB8AC3E}">
        <p14:creationId xmlns:p14="http://schemas.microsoft.com/office/powerpoint/2010/main" val="156550708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32A29-D8A7-0BB1-53F8-DF05FA37CBEA}"/>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D5968FCC-5EC2-604A-3472-EF2688A4667F}"/>
              </a:ext>
            </a:extLst>
          </p:cNvPr>
          <p:cNvSpPr>
            <a:spLocks noGrp="1"/>
          </p:cNvSpPr>
          <p:nvPr>
            <p:ph type="title"/>
          </p:nvPr>
        </p:nvSpPr>
        <p:spPr/>
        <p:txBody>
          <a:bodyPr lIns="91440" tIns="45720" rIns="91440" bIns="45720" anchor="ctr"/>
          <a:lstStyle/>
          <a:p>
            <a:r>
              <a:rPr lang="nb-NO" sz="3400" b="0">
                <a:latin typeface="Verdana Pro Semibold"/>
              </a:rPr>
              <a:t>Kirkens Nødhjelp bruker pengene dere samler inn til arbeid som endrer liv i over tjue land. KN sender ikke ting fra Norge, men investerer i lokal kunnskap, lokale tjenester, kurs og innkjøp for å skape arbeidsplasser, muligheter og bærekraftige løsninger.</a:t>
            </a:r>
            <a:br>
              <a:rPr lang="nb-NO" sz="3400" b="0">
                <a:latin typeface="Verdana Pro Semibold"/>
              </a:rPr>
            </a:br>
            <a:br>
              <a:rPr lang="nb-NO" sz="3400" b="0">
                <a:latin typeface="Verdana Pro Semibold"/>
              </a:rPr>
            </a:br>
            <a:r>
              <a:rPr lang="nb-NO" sz="3400" b="0">
                <a:latin typeface="Verdana Pro Semibold"/>
              </a:rPr>
              <a:t>Hvorfor er dette bra?</a:t>
            </a:r>
          </a:p>
        </p:txBody>
      </p:sp>
    </p:spTree>
    <p:extLst>
      <p:ext uri="{BB962C8B-B14F-4D97-AF65-F5344CB8AC3E}">
        <p14:creationId xmlns:p14="http://schemas.microsoft.com/office/powerpoint/2010/main" val="16020904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5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279268B-B573-273C-3CCE-A81EC36CE206}"/>
            </a:ext>
          </a:extLst>
        </p:cNvPr>
        <p:cNvGrpSpPr/>
        <p:nvPr/>
      </p:nvGrpSpPr>
      <p:grpSpPr>
        <a:xfrm>
          <a:off x="0" y="0"/>
          <a:ext cx="0" cy="0"/>
          <a:chOff x="0" y="0"/>
          <a:chExt cx="0" cy="0"/>
        </a:xfrm>
      </p:grpSpPr>
      <p:pic>
        <p:nvPicPr>
          <p:cNvPr id="6" name="Bilde 5" descr="Et bilde som inneholder symbol, line, hvit, Grafikk&#10;&#10;KI-generert innhold kan være feil.">
            <a:extLst>
              <a:ext uri="{FF2B5EF4-FFF2-40B4-BE49-F238E27FC236}">
                <a16:creationId xmlns:a16="http://schemas.microsoft.com/office/drawing/2014/main" id="{C29CBAB2-3F18-4A18-0BD0-6A4C5BC9D3E0}"/>
              </a:ext>
            </a:extLst>
          </p:cNvPr>
          <p:cNvPicPr>
            <a:picLocks noChangeAspect="1"/>
          </p:cNvPicPr>
          <p:nvPr/>
        </p:nvPicPr>
        <p:blipFill>
          <a:blip r:embed="rId3"/>
          <a:stretch>
            <a:fillRect/>
          </a:stretch>
        </p:blipFill>
        <p:spPr>
          <a:xfrm>
            <a:off x="6726880" y="905573"/>
            <a:ext cx="1694704" cy="1332000"/>
          </a:xfrm>
          <a:prstGeom prst="rect">
            <a:avLst/>
          </a:prstGeom>
        </p:spPr>
      </p:pic>
      <p:pic>
        <p:nvPicPr>
          <p:cNvPr id="8" name="Bilde 7" descr="Et bilde som inneholder Grafikk, sort og hvit&#10;&#10;KI-generert innhold kan være feil.">
            <a:extLst>
              <a:ext uri="{FF2B5EF4-FFF2-40B4-BE49-F238E27FC236}">
                <a16:creationId xmlns:a16="http://schemas.microsoft.com/office/drawing/2014/main" id="{751CD877-84CA-F86E-3045-F339C4C45F14}"/>
              </a:ext>
            </a:extLst>
          </p:cNvPr>
          <p:cNvPicPr>
            <a:picLocks noChangeAspect="1"/>
          </p:cNvPicPr>
          <p:nvPr/>
        </p:nvPicPr>
        <p:blipFill>
          <a:blip r:embed="rId4"/>
          <a:srcRect l="34957" t="37802" r="28561" b="30803"/>
          <a:stretch>
            <a:fillRect/>
          </a:stretch>
        </p:blipFill>
        <p:spPr>
          <a:xfrm>
            <a:off x="695827" y="876801"/>
            <a:ext cx="1686850" cy="1332000"/>
          </a:xfrm>
          <a:prstGeom prst="rect">
            <a:avLst/>
          </a:prstGeom>
        </p:spPr>
      </p:pic>
      <p:pic>
        <p:nvPicPr>
          <p:cNvPr id="10" name="Bilde 9">
            <a:extLst>
              <a:ext uri="{FF2B5EF4-FFF2-40B4-BE49-F238E27FC236}">
                <a16:creationId xmlns:a16="http://schemas.microsoft.com/office/drawing/2014/main" id="{E3C3CA2F-4C50-5A33-468F-56797B33B224}"/>
              </a:ext>
            </a:extLst>
          </p:cNvPr>
          <p:cNvPicPr>
            <a:picLocks noChangeAspect="1"/>
          </p:cNvPicPr>
          <p:nvPr/>
        </p:nvPicPr>
        <p:blipFill>
          <a:blip r:embed="rId5"/>
          <a:srcRect l="37699" t="29673" r="37581" b="29889"/>
          <a:stretch>
            <a:fillRect/>
          </a:stretch>
        </p:blipFill>
        <p:spPr>
          <a:xfrm>
            <a:off x="7114463" y="2701001"/>
            <a:ext cx="887377" cy="1332000"/>
          </a:xfrm>
          <a:prstGeom prst="rect">
            <a:avLst/>
          </a:prstGeom>
        </p:spPr>
      </p:pic>
      <p:pic>
        <p:nvPicPr>
          <p:cNvPr id="12" name="Bilde 11" descr="Et bilde som inneholder sketch, Grafikk, tegnefilm, kunst&#10;&#10;KI-generert innhold kan være feil.">
            <a:extLst>
              <a:ext uri="{FF2B5EF4-FFF2-40B4-BE49-F238E27FC236}">
                <a16:creationId xmlns:a16="http://schemas.microsoft.com/office/drawing/2014/main" id="{B32147C0-7BB9-E004-051F-5B993AC97788}"/>
              </a:ext>
            </a:extLst>
          </p:cNvPr>
          <p:cNvPicPr>
            <a:picLocks noChangeAspect="1"/>
          </p:cNvPicPr>
          <p:nvPr/>
        </p:nvPicPr>
        <p:blipFill>
          <a:blip r:embed="rId6"/>
          <a:srcRect l="34583" t="36308" r="31517" b="34519"/>
          <a:stretch>
            <a:fillRect/>
          </a:stretch>
        </p:blipFill>
        <p:spPr>
          <a:xfrm>
            <a:off x="661626" y="4563836"/>
            <a:ext cx="1686850" cy="1332000"/>
          </a:xfrm>
          <a:prstGeom prst="rect">
            <a:avLst/>
          </a:prstGeom>
        </p:spPr>
      </p:pic>
      <p:pic>
        <p:nvPicPr>
          <p:cNvPr id="14" name="Bilde 13" descr="Et bilde som inneholder logo, Grafikk, symbol, Font&#10;&#10;KI-generert innhold kan være feil.">
            <a:extLst>
              <a:ext uri="{FF2B5EF4-FFF2-40B4-BE49-F238E27FC236}">
                <a16:creationId xmlns:a16="http://schemas.microsoft.com/office/drawing/2014/main" id="{5760E507-D8D8-2D11-7011-7D905EC58131}"/>
              </a:ext>
            </a:extLst>
          </p:cNvPr>
          <p:cNvPicPr>
            <a:picLocks noChangeAspect="1"/>
          </p:cNvPicPr>
          <p:nvPr/>
        </p:nvPicPr>
        <p:blipFill>
          <a:blip r:embed="rId7"/>
          <a:stretch>
            <a:fillRect/>
          </a:stretch>
        </p:blipFill>
        <p:spPr>
          <a:xfrm>
            <a:off x="881859" y="2828901"/>
            <a:ext cx="1246384" cy="1332000"/>
          </a:xfrm>
          <a:prstGeom prst="rect">
            <a:avLst/>
          </a:prstGeom>
        </p:spPr>
      </p:pic>
      <p:pic>
        <p:nvPicPr>
          <p:cNvPr id="16" name="Bilde 15" descr="Et bilde som inneholder symbol, biljardkule, sort og hvit, design&#10;&#10;KI-generert innhold kan være feil.">
            <a:extLst>
              <a:ext uri="{FF2B5EF4-FFF2-40B4-BE49-F238E27FC236}">
                <a16:creationId xmlns:a16="http://schemas.microsoft.com/office/drawing/2014/main" id="{D0EA2A20-37EC-9507-3503-0CEDB94F1F79}"/>
              </a:ext>
            </a:extLst>
          </p:cNvPr>
          <p:cNvPicPr>
            <a:picLocks noChangeAspect="1"/>
          </p:cNvPicPr>
          <p:nvPr/>
        </p:nvPicPr>
        <p:blipFill>
          <a:blip r:embed="rId8"/>
          <a:srcRect l="31650" t="38206" r="32394" b="30446"/>
          <a:stretch>
            <a:fillRect/>
          </a:stretch>
        </p:blipFill>
        <p:spPr>
          <a:xfrm>
            <a:off x="6726880" y="4496430"/>
            <a:ext cx="1662545" cy="1330036"/>
          </a:xfrm>
          <a:prstGeom prst="rect">
            <a:avLst/>
          </a:prstGeom>
        </p:spPr>
      </p:pic>
      <p:sp>
        <p:nvSpPr>
          <p:cNvPr id="19" name="Tittel 3">
            <a:extLst>
              <a:ext uri="{FF2B5EF4-FFF2-40B4-BE49-F238E27FC236}">
                <a16:creationId xmlns:a16="http://schemas.microsoft.com/office/drawing/2014/main" id="{6A05A84D-2261-DC81-8FAD-A10E85F1217E}"/>
              </a:ext>
            </a:extLst>
          </p:cNvPr>
          <p:cNvSpPr>
            <a:spLocks noGrp="1"/>
          </p:cNvSpPr>
          <p:nvPr>
            <p:ph type="title"/>
          </p:nvPr>
        </p:nvSpPr>
        <p:spPr>
          <a:xfrm>
            <a:off x="2490752" y="698435"/>
            <a:ext cx="3600865" cy="1758537"/>
          </a:xfrm>
        </p:spPr>
        <p:txBody>
          <a:bodyPr/>
          <a:lstStyle/>
          <a:p>
            <a:r>
              <a:rPr lang="nb-NO" sz="2800" b="0">
                <a:latin typeface="Verdana Pro Semibold"/>
              </a:rPr>
              <a:t>Fredsbygging</a:t>
            </a:r>
          </a:p>
        </p:txBody>
      </p:sp>
      <p:sp>
        <p:nvSpPr>
          <p:cNvPr id="20" name="Tittel 3">
            <a:extLst>
              <a:ext uri="{FF2B5EF4-FFF2-40B4-BE49-F238E27FC236}">
                <a16:creationId xmlns:a16="http://schemas.microsoft.com/office/drawing/2014/main" id="{BA1F6F35-4562-AE52-B7D7-71CEB361F135}"/>
              </a:ext>
            </a:extLst>
          </p:cNvPr>
          <p:cNvSpPr txBox="1">
            <a:spLocks/>
          </p:cNvSpPr>
          <p:nvPr/>
        </p:nvSpPr>
        <p:spPr>
          <a:xfrm>
            <a:off x="7180242" y="4350567"/>
            <a:ext cx="6016711" cy="1758537"/>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r>
              <a:rPr lang="nb-NO" sz="2800" b="0">
                <a:latin typeface="Verdana Pro Semibold"/>
              </a:rPr>
              <a:t>Økonomisk utvikling</a:t>
            </a:r>
          </a:p>
          <a:p>
            <a:r>
              <a:rPr lang="nb-NO" sz="2800" b="0">
                <a:latin typeface="Verdana Pro Semibold"/>
              </a:rPr>
              <a:t>og matsikkerhet</a:t>
            </a:r>
          </a:p>
        </p:txBody>
      </p:sp>
      <p:sp>
        <p:nvSpPr>
          <p:cNvPr id="24" name="Tittel 3">
            <a:extLst>
              <a:ext uri="{FF2B5EF4-FFF2-40B4-BE49-F238E27FC236}">
                <a16:creationId xmlns:a16="http://schemas.microsoft.com/office/drawing/2014/main" id="{8F45AB57-EAC9-30D8-9CF6-E73BA0075FDB}"/>
              </a:ext>
            </a:extLst>
          </p:cNvPr>
          <p:cNvSpPr txBox="1">
            <a:spLocks/>
          </p:cNvSpPr>
          <p:nvPr/>
        </p:nvSpPr>
        <p:spPr>
          <a:xfrm>
            <a:off x="2490751" y="2548933"/>
            <a:ext cx="3600865" cy="1758537"/>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r>
              <a:rPr lang="nb-NO" sz="2800" b="0">
                <a:latin typeface="Verdana Pro Semibold"/>
              </a:rPr>
              <a:t>Kjønnsbasert</a:t>
            </a:r>
          </a:p>
          <a:p>
            <a:r>
              <a:rPr lang="nb-NO" sz="2800" b="0">
                <a:latin typeface="Verdana Pro Semibold"/>
              </a:rPr>
              <a:t>vold</a:t>
            </a:r>
          </a:p>
        </p:txBody>
      </p:sp>
      <p:sp>
        <p:nvSpPr>
          <p:cNvPr id="25" name="Tittel 3">
            <a:extLst>
              <a:ext uri="{FF2B5EF4-FFF2-40B4-BE49-F238E27FC236}">
                <a16:creationId xmlns:a16="http://schemas.microsoft.com/office/drawing/2014/main" id="{897DD7B5-3091-E282-14BF-11B7757364F1}"/>
              </a:ext>
            </a:extLst>
          </p:cNvPr>
          <p:cNvSpPr txBox="1">
            <a:spLocks/>
          </p:cNvSpPr>
          <p:nvPr/>
        </p:nvSpPr>
        <p:spPr>
          <a:xfrm>
            <a:off x="2565796" y="4350567"/>
            <a:ext cx="3600865" cy="1758537"/>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r>
              <a:rPr lang="nb-NO" sz="2800" b="0">
                <a:latin typeface="Verdana Pro Semibold"/>
              </a:rPr>
              <a:t>Klima og miljø-forvaltning</a:t>
            </a:r>
          </a:p>
        </p:txBody>
      </p:sp>
      <p:sp>
        <p:nvSpPr>
          <p:cNvPr id="26" name="Tittel 3">
            <a:extLst>
              <a:ext uri="{FF2B5EF4-FFF2-40B4-BE49-F238E27FC236}">
                <a16:creationId xmlns:a16="http://schemas.microsoft.com/office/drawing/2014/main" id="{450267BC-31DD-F0FA-F183-A243A570ED98}"/>
              </a:ext>
            </a:extLst>
          </p:cNvPr>
          <p:cNvSpPr txBox="1">
            <a:spLocks/>
          </p:cNvSpPr>
          <p:nvPr/>
        </p:nvSpPr>
        <p:spPr>
          <a:xfrm>
            <a:off x="7180241" y="829281"/>
            <a:ext cx="6016711" cy="1758537"/>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r>
              <a:rPr lang="nb-NO" sz="2800" b="0">
                <a:latin typeface="Verdana Pro Semibold"/>
              </a:rPr>
              <a:t>Ulikhet</a:t>
            </a:r>
          </a:p>
        </p:txBody>
      </p:sp>
      <p:sp>
        <p:nvSpPr>
          <p:cNvPr id="27" name="Tittel 3">
            <a:extLst>
              <a:ext uri="{FF2B5EF4-FFF2-40B4-BE49-F238E27FC236}">
                <a16:creationId xmlns:a16="http://schemas.microsoft.com/office/drawing/2014/main" id="{DFFA256E-C113-09A3-3283-B7852FD5ED18}"/>
              </a:ext>
            </a:extLst>
          </p:cNvPr>
          <p:cNvSpPr txBox="1">
            <a:spLocks/>
          </p:cNvSpPr>
          <p:nvPr/>
        </p:nvSpPr>
        <p:spPr>
          <a:xfrm>
            <a:off x="7180241" y="2564216"/>
            <a:ext cx="6016711" cy="1758537"/>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r>
              <a:rPr lang="nb-NO" sz="2800" b="0">
                <a:latin typeface="Verdana Pro Semibold"/>
              </a:rPr>
              <a:t>Vann, sanitær</a:t>
            </a:r>
          </a:p>
          <a:p>
            <a:r>
              <a:rPr lang="nb-NO" sz="2800" b="0">
                <a:latin typeface="Verdana Pro Semibold"/>
              </a:rPr>
              <a:t>og hygiene</a:t>
            </a:r>
          </a:p>
        </p:txBody>
      </p:sp>
    </p:spTree>
    <p:extLst>
      <p:ext uri="{BB962C8B-B14F-4D97-AF65-F5344CB8AC3E}">
        <p14:creationId xmlns:p14="http://schemas.microsoft.com/office/powerpoint/2010/main" val="1739151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P spid="26"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1567F-85DA-5086-39F4-F5945480CA22}"/>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929B529B-8DDA-F581-F2DE-53BDD2015F9B}"/>
              </a:ext>
            </a:extLst>
          </p:cNvPr>
          <p:cNvSpPr>
            <a:spLocks noGrp="1"/>
          </p:cNvSpPr>
          <p:nvPr>
            <p:ph type="title"/>
          </p:nvPr>
        </p:nvSpPr>
        <p:spPr/>
        <p:txBody>
          <a:bodyPr/>
          <a:lstStyle/>
          <a:p>
            <a:r>
              <a:rPr lang="nb-NO" dirty="0"/>
              <a:t>[Sett inn video: Håpsbærere 3av5 (slide 13)]</a:t>
            </a:r>
          </a:p>
        </p:txBody>
      </p:sp>
    </p:spTree>
    <p:extLst>
      <p:ext uri="{BB962C8B-B14F-4D97-AF65-F5344CB8AC3E}">
        <p14:creationId xmlns:p14="http://schemas.microsoft.com/office/powerpoint/2010/main" val="3640204456"/>
      </p:ext>
    </p:extLst>
  </p:cSld>
  <p:clrMapOvr>
    <a:masterClrMapping/>
  </p:clrMapOvr>
  <p:transition spd="slow" advClick="0" advTm="482200">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32C8D-5A66-595B-A82F-0B25231D777E}"/>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47A07195-B08B-36B6-BAEA-B37F5AD13980}"/>
              </a:ext>
            </a:extLst>
          </p:cNvPr>
          <p:cNvSpPr>
            <a:spLocks noGrp="1"/>
          </p:cNvSpPr>
          <p:nvPr>
            <p:ph type="title"/>
          </p:nvPr>
        </p:nvSpPr>
        <p:spPr/>
        <p:txBody>
          <a:bodyPr lIns="91440" tIns="45720" rIns="91440" bIns="45720" anchor="ctr"/>
          <a:lstStyle/>
          <a:p>
            <a:r>
              <a:rPr lang="nb-NO" sz="3400" b="0">
                <a:latin typeface="Verdana Pro Semibold"/>
              </a:rPr>
              <a:t>Når vi møter mennesker fra andre kulturer, som for eksempel i Malawi, ser vi at livene deres er annerledes – men også ligner på vårt eget liv.</a:t>
            </a:r>
            <a:br>
              <a:rPr lang="nb-NO" sz="3400" b="0">
                <a:latin typeface="Verdana Pro Semibold"/>
              </a:rPr>
            </a:br>
            <a:br>
              <a:rPr lang="nb-NO" sz="3400" b="0">
                <a:latin typeface="Verdana Pro Semibold"/>
              </a:rPr>
            </a:br>
            <a:r>
              <a:rPr lang="nb-NO" sz="3400" b="0">
                <a:latin typeface="Verdana Pro Semibold"/>
              </a:rPr>
              <a:t>Hva har vi til felles med alle våre medmennesker, uavhengig av hvor </a:t>
            </a:r>
            <a:br>
              <a:rPr lang="nb-NO" sz="3400" b="0">
                <a:latin typeface="Verdana Pro Semibold"/>
              </a:rPr>
            </a:br>
            <a:r>
              <a:rPr lang="nb-NO" sz="3400" b="0">
                <a:latin typeface="Verdana Pro Semibold"/>
              </a:rPr>
              <a:t>vi kommer fra?</a:t>
            </a:r>
          </a:p>
        </p:txBody>
      </p:sp>
    </p:spTree>
    <p:extLst>
      <p:ext uri="{BB962C8B-B14F-4D97-AF65-F5344CB8AC3E}">
        <p14:creationId xmlns:p14="http://schemas.microsoft.com/office/powerpoint/2010/main" val="42881134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5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CEBF2-959C-BBA9-FE56-594823D18A1B}"/>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A020AB65-C265-1572-C959-97C7E50D2B33}"/>
              </a:ext>
            </a:extLst>
          </p:cNvPr>
          <p:cNvSpPr>
            <a:spLocks noGrp="1"/>
          </p:cNvSpPr>
          <p:nvPr>
            <p:ph type="title"/>
          </p:nvPr>
        </p:nvSpPr>
        <p:spPr/>
        <p:txBody>
          <a:bodyPr/>
          <a:lstStyle/>
          <a:p>
            <a:r>
              <a:rPr lang="nb-NO" dirty="0"/>
              <a:t>[Sett inn video: Håpsbærere 4av5 (slide 15)]</a:t>
            </a:r>
          </a:p>
        </p:txBody>
      </p:sp>
    </p:spTree>
    <p:extLst>
      <p:ext uri="{BB962C8B-B14F-4D97-AF65-F5344CB8AC3E}">
        <p14:creationId xmlns:p14="http://schemas.microsoft.com/office/powerpoint/2010/main" val="1881750975"/>
      </p:ext>
    </p:extLst>
  </p:cSld>
  <p:clrMapOvr>
    <a:masterClrMapping/>
  </p:clrMapOvr>
  <p:transition spd="slow" advClick="0" advTm="831100">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BBE50-EB92-5AC3-A2C7-4B385B5F459B}"/>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12B9B783-A0FF-299F-2106-6DA52DF38339}"/>
              </a:ext>
            </a:extLst>
          </p:cNvPr>
          <p:cNvSpPr>
            <a:spLocks noGrp="1"/>
          </p:cNvSpPr>
          <p:nvPr>
            <p:ph type="title"/>
          </p:nvPr>
        </p:nvSpPr>
        <p:spPr/>
        <p:txBody>
          <a:bodyPr/>
          <a:lstStyle/>
          <a:p>
            <a:r>
              <a:rPr lang="nb-NO" dirty="0"/>
              <a:t>[Sett inn video: Håpsbærere — Video fra Malawi (slide 16)]</a:t>
            </a:r>
          </a:p>
        </p:txBody>
      </p:sp>
    </p:spTree>
    <p:extLst>
      <p:ext uri="{BB962C8B-B14F-4D97-AF65-F5344CB8AC3E}">
        <p14:creationId xmlns:p14="http://schemas.microsoft.com/office/powerpoint/2010/main" val="3583618072"/>
      </p:ext>
    </p:extLst>
  </p:cSld>
  <p:clrMapOvr>
    <a:masterClrMapping/>
  </p:clrMapOvr>
  <p:transition spd="slow" advClick="0" advTm="831100">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BB440-F7EE-2A59-7ADF-9BC88EC18FCF}"/>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EE5EDFD5-4341-69E3-3552-515CD8ECBF0A}"/>
              </a:ext>
            </a:extLst>
          </p:cNvPr>
          <p:cNvSpPr>
            <a:spLocks noGrp="1"/>
          </p:cNvSpPr>
          <p:nvPr>
            <p:ph type="title"/>
          </p:nvPr>
        </p:nvSpPr>
        <p:spPr/>
        <p:txBody>
          <a:bodyPr lIns="91440" tIns="45720" rIns="91440" bIns="45720" anchor="ctr"/>
          <a:lstStyle/>
          <a:p>
            <a:r>
              <a:rPr lang="nb-NO" sz="3400" b="0" dirty="0">
                <a:latin typeface="Verdana Pro Semibold"/>
              </a:rPr>
              <a:t>Troen kaller oss til å se hverandre som medmennesker – og å hjelpe til når vi kan. Dette kaller vi diakoni i kirka. I </a:t>
            </a:r>
            <a:r>
              <a:rPr lang="nb-NO" sz="3400" b="0" dirty="0" err="1">
                <a:latin typeface="Verdana Pro Semibold"/>
              </a:rPr>
              <a:t>Karonga</a:t>
            </a:r>
            <a:r>
              <a:rPr lang="nb-NO" sz="3400" b="0" dirty="0">
                <a:latin typeface="Verdana Pro Semibold"/>
              </a:rPr>
              <a:t> så vi dette i praksis: mennesker som får mulighet til å forbedre sitt eget liv, ikke ‘oss som redder dem’.</a:t>
            </a:r>
            <a:br>
              <a:rPr lang="nb-NO" sz="3400" b="0" dirty="0">
                <a:latin typeface="Verdana Pro Semibold"/>
              </a:rPr>
            </a:br>
            <a:br>
              <a:rPr lang="nb-NO" sz="3400" b="0" dirty="0">
                <a:latin typeface="Verdana Pro Semibold"/>
              </a:rPr>
            </a:br>
            <a:r>
              <a:rPr lang="nb-NO" sz="3400" b="0" dirty="0">
                <a:latin typeface="Verdana Pro Semibold"/>
              </a:rPr>
              <a:t>Hvorfor holder det ikke bare å tro – hvorfor trenger vi også å handle?</a:t>
            </a:r>
          </a:p>
        </p:txBody>
      </p:sp>
    </p:spTree>
    <p:extLst>
      <p:ext uri="{BB962C8B-B14F-4D97-AF65-F5344CB8AC3E}">
        <p14:creationId xmlns:p14="http://schemas.microsoft.com/office/powerpoint/2010/main" val="18266336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5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5F263-36DB-77F4-0C82-2C1C3AF284F7}"/>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C3E5330B-2619-C8EC-B841-D47CE5C11EC1}"/>
              </a:ext>
            </a:extLst>
          </p:cNvPr>
          <p:cNvSpPr>
            <a:spLocks noGrp="1"/>
          </p:cNvSpPr>
          <p:nvPr>
            <p:ph type="title"/>
          </p:nvPr>
        </p:nvSpPr>
        <p:spPr/>
        <p:txBody>
          <a:bodyPr/>
          <a:lstStyle/>
          <a:p>
            <a:r>
              <a:rPr lang="nb-NO" dirty="0"/>
              <a:t>[Sett inn video: Håpsbærere 5av5 (slide 18)]</a:t>
            </a:r>
          </a:p>
        </p:txBody>
      </p:sp>
    </p:spTree>
    <p:extLst>
      <p:ext uri="{BB962C8B-B14F-4D97-AF65-F5344CB8AC3E}">
        <p14:creationId xmlns:p14="http://schemas.microsoft.com/office/powerpoint/2010/main" val="3565890391"/>
      </p:ext>
    </p:extLst>
  </p:cSld>
  <p:clrMapOvr>
    <a:masterClrMapping/>
  </p:clrMapOvr>
  <p:transition spd="slow" advClick="0" advTm="225500">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F8499-A8FE-ADB0-FC13-BF5377478FE4}"/>
            </a:ext>
          </a:extLst>
        </p:cNvPr>
        <p:cNvGrpSpPr/>
        <p:nvPr/>
      </p:nvGrpSpPr>
      <p:grpSpPr>
        <a:xfrm>
          <a:off x="0" y="0"/>
          <a:ext cx="0" cy="0"/>
          <a:chOff x="0" y="0"/>
          <a:chExt cx="0" cy="0"/>
        </a:xfrm>
      </p:grpSpPr>
      <p:pic>
        <p:nvPicPr>
          <p:cNvPr id="5" name="Bilde 4" descr="Et bilde som inneholder design&#10;&#10;Automatisk generert beskrivelse med middels konfidens">
            <a:extLst>
              <a:ext uri="{FF2B5EF4-FFF2-40B4-BE49-F238E27FC236}">
                <a16:creationId xmlns:a16="http://schemas.microsoft.com/office/drawing/2014/main" id="{4E5F2182-4CA4-2312-6B2C-EA9CE3D0693C}"/>
              </a:ext>
            </a:extLst>
          </p:cNvPr>
          <p:cNvPicPr>
            <a:picLocks noChangeAspect="1"/>
          </p:cNvPicPr>
          <p:nvPr/>
        </p:nvPicPr>
        <p:blipFill>
          <a:blip r:embed="rId3"/>
          <a:stretch>
            <a:fillRect/>
          </a:stretch>
        </p:blipFill>
        <p:spPr>
          <a:xfrm>
            <a:off x="4237566" y="1275531"/>
            <a:ext cx="3278469" cy="2948462"/>
          </a:xfrm>
          <a:prstGeom prst="rect">
            <a:avLst/>
          </a:prstGeom>
        </p:spPr>
      </p:pic>
      <p:sp>
        <p:nvSpPr>
          <p:cNvPr id="3" name="Plassholder for bilde 1">
            <a:extLst>
              <a:ext uri="{FF2B5EF4-FFF2-40B4-BE49-F238E27FC236}">
                <a16:creationId xmlns:a16="http://schemas.microsoft.com/office/drawing/2014/main" id="{A8E421E0-5DE3-714A-4A7C-395150967D3D}"/>
              </a:ext>
            </a:extLst>
          </p:cNvPr>
          <p:cNvSpPr txBox="1">
            <a:spLocks/>
          </p:cNvSpPr>
          <p:nvPr/>
        </p:nvSpPr>
        <p:spPr>
          <a:xfrm>
            <a:off x="731520" y="4509056"/>
            <a:ext cx="10728960" cy="1173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7200" b="1">
                <a:solidFill>
                  <a:schemeClr val="bg1"/>
                </a:solidFill>
              </a:rPr>
              <a:t>DU BETYR NOE!</a:t>
            </a:r>
          </a:p>
        </p:txBody>
      </p:sp>
    </p:spTree>
    <p:extLst>
      <p:ext uri="{BB962C8B-B14F-4D97-AF65-F5344CB8AC3E}">
        <p14:creationId xmlns:p14="http://schemas.microsoft.com/office/powerpoint/2010/main" val="325551973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E9AD12-6871-D01C-6887-62F90DA778E6}"/>
              </a:ext>
            </a:extLst>
          </p:cNvPr>
          <p:cNvSpPr>
            <a:spLocks noGrp="1"/>
          </p:cNvSpPr>
          <p:nvPr>
            <p:ph type="title"/>
          </p:nvPr>
        </p:nvSpPr>
        <p:spPr>
          <a:xfrm>
            <a:off x="1194273" y="2549731"/>
            <a:ext cx="11225346" cy="1758537"/>
          </a:xfrm>
        </p:spPr>
        <p:txBody>
          <a:bodyPr>
            <a:normAutofit fontScale="90000"/>
          </a:bodyPr>
          <a:lstStyle/>
          <a:p>
            <a:pPr algn="l"/>
            <a:r>
              <a:rPr lang="nb-NO" sz="8000" dirty="0">
                <a:latin typeface="Verdana Pro Semibold" panose="020B0704030504040204" pitchFamily="34" charset="0"/>
              </a:rPr>
              <a:t>HÅP I </a:t>
            </a:r>
            <a:br>
              <a:rPr lang="nb-NO" sz="8000" dirty="0">
                <a:latin typeface="Verdana Pro Semibold" panose="020B0704030504040204" pitchFamily="34" charset="0"/>
              </a:rPr>
            </a:br>
            <a:r>
              <a:rPr lang="nb-NO" sz="8000" dirty="0">
                <a:latin typeface="Verdana Pro Semibold" panose="020B0704030504040204" pitchFamily="34" charset="0"/>
              </a:rPr>
              <a:t>EN DRÅPE </a:t>
            </a:r>
            <a:br>
              <a:rPr lang="nb-NO" sz="8000" dirty="0">
                <a:latin typeface="Verdana Pro Semibold" panose="020B0704030504040204" pitchFamily="34" charset="0"/>
              </a:rPr>
            </a:br>
            <a:r>
              <a:rPr lang="nb-NO" sz="8000" dirty="0">
                <a:latin typeface="Verdana Pro Semibold" panose="020B0704030504040204" pitchFamily="34" charset="0"/>
              </a:rPr>
              <a:t>VANN</a:t>
            </a:r>
          </a:p>
        </p:txBody>
      </p:sp>
      <p:sp>
        <p:nvSpPr>
          <p:cNvPr id="47" name="Title 3">
            <a:extLst>
              <a:ext uri="{FF2B5EF4-FFF2-40B4-BE49-F238E27FC236}">
                <a16:creationId xmlns:a16="http://schemas.microsoft.com/office/drawing/2014/main" id="{9322BCE1-837F-42F0-A6C9-0DD2D901AFFE}"/>
              </a:ext>
            </a:extLst>
          </p:cNvPr>
          <p:cNvSpPr txBox="1">
            <a:spLocks/>
          </p:cNvSpPr>
          <p:nvPr/>
        </p:nvSpPr>
        <p:spPr>
          <a:xfrm>
            <a:off x="1194273" y="5245368"/>
            <a:ext cx="6578127" cy="770812"/>
          </a:xfrm>
          <a:prstGeom prst="rect">
            <a:avLst/>
          </a:prstGeom>
        </p:spPr>
        <p:txBody>
          <a:bodyPr anchor="t"/>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2200" b="0" i="0" u="none" strike="noStrike" kern="1200" cap="none" spc="300" normalizeH="0" baseline="0" noProof="0">
                <a:ln>
                  <a:noFill/>
                </a:ln>
                <a:solidFill>
                  <a:schemeClr val="accent5"/>
                </a:solidFill>
                <a:effectLst/>
                <a:uLnTx/>
                <a:uFillTx/>
                <a:latin typeface="Verdana Pro Light" panose="020B0304030504040204" pitchFamily="34" charset="0"/>
                <a:ea typeface="+mn-ea"/>
                <a:cs typeface="+mn-cs"/>
              </a:rPr>
              <a:t>FASTEAKSJONEN 22</a:t>
            </a:r>
            <a:r>
              <a:rPr lang="nb-NO" sz="2200" b="0" spc="300">
                <a:solidFill>
                  <a:schemeClr val="accent5"/>
                </a:solidFill>
                <a:latin typeface="Verdana Pro Light" panose="020B0304030504040204" pitchFamily="34" charset="0"/>
              </a:rPr>
              <a:t>. – 24. MARS 2026</a:t>
            </a:r>
            <a:endParaRPr kumimoji="0" lang="nb-NO" sz="2200" b="0" i="0" u="none" strike="noStrike" kern="1200" cap="none" spc="300" normalizeH="0" baseline="0" noProof="0">
              <a:ln>
                <a:noFill/>
              </a:ln>
              <a:solidFill>
                <a:schemeClr val="accent5"/>
              </a:solidFill>
              <a:effectLst/>
              <a:uLnTx/>
              <a:uFillTx/>
              <a:latin typeface="Verdana Pro Light" panose="020B0304030504040204" pitchFamily="34" charset="0"/>
              <a:ea typeface="+mn-ea"/>
              <a:cs typeface="+mn-cs"/>
            </a:endParaRPr>
          </a:p>
        </p:txBody>
      </p:sp>
      <p:pic>
        <p:nvPicPr>
          <p:cNvPr id="55" name="Picture 54">
            <a:extLst>
              <a:ext uri="{FF2B5EF4-FFF2-40B4-BE49-F238E27FC236}">
                <a16:creationId xmlns:a16="http://schemas.microsoft.com/office/drawing/2014/main" id="{B0FB4C67-53B8-BF5E-0633-8458DE4FAF62}"/>
              </a:ext>
            </a:extLst>
          </p:cNvPr>
          <p:cNvPicPr>
            <a:picLocks noChangeAspect="1"/>
          </p:cNvPicPr>
          <p:nvPr/>
        </p:nvPicPr>
        <p:blipFill>
          <a:blip r:embed="rId3"/>
          <a:srcRect/>
          <a:stretch/>
        </p:blipFill>
        <p:spPr>
          <a:xfrm>
            <a:off x="10301431" y="4443808"/>
            <a:ext cx="541955" cy="801560"/>
          </a:xfrm>
          <a:prstGeom prst="rect">
            <a:avLst/>
          </a:prstGeom>
        </p:spPr>
      </p:pic>
      <p:pic>
        <p:nvPicPr>
          <p:cNvPr id="56" name="Picture 55">
            <a:extLst>
              <a:ext uri="{FF2B5EF4-FFF2-40B4-BE49-F238E27FC236}">
                <a16:creationId xmlns:a16="http://schemas.microsoft.com/office/drawing/2014/main" id="{AFCFFF43-8DBD-276E-D2C2-2A5E1A5415D1}"/>
              </a:ext>
            </a:extLst>
          </p:cNvPr>
          <p:cNvPicPr>
            <a:picLocks noChangeAspect="1"/>
          </p:cNvPicPr>
          <p:nvPr/>
        </p:nvPicPr>
        <p:blipFill>
          <a:blip r:embed="rId4">
            <a:alphaModFix amt="20000"/>
          </a:blip>
          <a:srcRect/>
          <a:stretch/>
        </p:blipFill>
        <p:spPr>
          <a:xfrm>
            <a:off x="8127096" y="1407109"/>
            <a:ext cx="2716290" cy="2503729"/>
          </a:xfrm>
          <a:prstGeom prst="rect">
            <a:avLst/>
          </a:prstGeom>
        </p:spPr>
      </p:pic>
    </p:spTree>
    <p:extLst>
      <p:ext uri="{BB962C8B-B14F-4D97-AF65-F5344CB8AC3E}">
        <p14:creationId xmlns:p14="http://schemas.microsoft.com/office/powerpoint/2010/main" val="95767197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FE767-6228-90E6-7631-7D28F7B57CD8}"/>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C1C39652-A720-AD61-0EE7-933593C2EBB0}"/>
              </a:ext>
            </a:extLst>
          </p:cNvPr>
          <p:cNvSpPr>
            <a:spLocks noGrp="1"/>
          </p:cNvSpPr>
          <p:nvPr>
            <p:ph type="title"/>
          </p:nvPr>
        </p:nvSpPr>
        <p:spPr/>
        <p:txBody>
          <a:bodyPr lIns="91440" tIns="45720" rIns="91440" bIns="45720" anchor="ctr"/>
          <a:lstStyle/>
          <a:p>
            <a:r>
              <a:rPr lang="nb-NO" sz="3400">
                <a:latin typeface="DIN Next LT Pro"/>
              </a:rPr>
              <a:t>Hva betyr det for deg å være en Håpsbærer? </a:t>
            </a:r>
          </a:p>
        </p:txBody>
      </p:sp>
    </p:spTree>
    <p:extLst>
      <p:ext uri="{BB962C8B-B14F-4D97-AF65-F5344CB8AC3E}">
        <p14:creationId xmlns:p14="http://schemas.microsoft.com/office/powerpoint/2010/main" val="2047307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5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51F3EB-0F54-1093-1A13-BDFC6F4C3C95}"/>
              </a:ext>
            </a:extLst>
          </p:cNvPr>
          <p:cNvSpPr/>
          <p:nvPr/>
        </p:nvSpPr>
        <p:spPr>
          <a:xfrm>
            <a:off x="5844209" y="0"/>
            <a:ext cx="6347791"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DB5F739B-5E39-7583-C968-C765A2E1B8CA}"/>
              </a:ext>
            </a:extLst>
          </p:cNvPr>
          <p:cNvSpPr/>
          <p:nvPr/>
        </p:nvSpPr>
        <p:spPr>
          <a:xfrm>
            <a:off x="0" y="5298141"/>
            <a:ext cx="3630706" cy="1559859"/>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Graphic 3">
            <a:extLst>
              <a:ext uri="{FF2B5EF4-FFF2-40B4-BE49-F238E27FC236}">
                <a16:creationId xmlns:a16="http://schemas.microsoft.com/office/drawing/2014/main" id="{049C5D93-56A6-BB21-1E5C-AA7DFA34685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7942" t="19990" r="18576" b="16928"/>
          <a:stretch/>
        </p:blipFill>
        <p:spPr>
          <a:xfrm>
            <a:off x="7534672" y="510310"/>
            <a:ext cx="3033187" cy="2603826"/>
          </a:xfrm>
          <a:prstGeom prst="rect">
            <a:avLst/>
          </a:prstGeom>
        </p:spPr>
      </p:pic>
      <p:pic>
        <p:nvPicPr>
          <p:cNvPr id="5" name="Google Shape;182;p42">
            <a:extLst>
              <a:ext uri="{FF2B5EF4-FFF2-40B4-BE49-F238E27FC236}">
                <a16:creationId xmlns:a16="http://schemas.microsoft.com/office/drawing/2014/main" id="{D5D212DA-076C-C861-28C8-479ECB592037}"/>
              </a:ext>
            </a:extLst>
          </p:cNvPr>
          <p:cNvPicPr preferRelativeResize="0"/>
          <p:nvPr/>
        </p:nvPicPr>
        <p:blipFill>
          <a:blip r:embed="rId5">
            <a:alphaModFix/>
          </a:blip>
          <a:stretch>
            <a:fillRect/>
          </a:stretch>
        </p:blipFill>
        <p:spPr>
          <a:xfrm>
            <a:off x="7754144" y="3743865"/>
            <a:ext cx="2594242" cy="2288962"/>
          </a:xfrm>
          <a:prstGeom prst="rect">
            <a:avLst/>
          </a:prstGeom>
          <a:noFill/>
          <a:ln>
            <a:noFill/>
          </a:ln>
        </p:spPr>
      </p:pic>
      <p:sp>
        <p:nvSpPr>
          <p:cNvPr id="6" name="Equals 5">
            <a:extLst>
              <a:ext uri="{FF2B5EF4-FFF2-40B4-BE49-F238E27FC236}">
                <a16:creationId xmlns:a16="http://schemas.microsoft.com/office/drawing/2014/main" id="{098266C6-9977-2F95-F600-D61204DE5D74}"/>
              </a:ext>
            </a:extLst>
          </p:cNvPr>
          <p:cNvSpPr/>
          <p:nvPr/>
        </p:nvSpPr>
        <p:spPr>
          <a:xfrm>
            <a:off x="8760653" y="3276883"/>
            <a:ext cx="581223" cy="304234"/>
          </a:xfrm>
          <a:prstGeom prst="mathEqual">
            <a:avLst/>
          </a:prstGeom>
          <a:solidFill>
            <a:srgbClr val="E74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9" name="Group 8">
            <a:extLst>
              <a:ext uri="{FF2B5EF4-FFF2-40B4-BE49-F238E27FC236}">
                <a16:creationId xmlns:a16="http://schemas.microsoft.com/office/drawing/2014/main" id="{FA60FAA0-E9E0-6D1F-A4AB-70AB7933F7C8}"/>
              </a:ext>
            </a:extLst>
          </p:cNvPr>
          <p:cNvGrpSpPr/>
          <p:nvPr/>
        </p:nvGrpSpPr>
        <p:grpSpPr>
          <a:xfrm>
            <a:off x="0" y="0"/>
            <a:ext cx="6096000" cy="6858000"/>
            <a:chOff x="0" y="0"/>
            <a:chExt cx="6096000" cy="6858000"/>
          </a:xfrm>
          <a:solidFill>
            <a:srgbClr val="800505"/>
          </a:solidFill>
        </p:grpSpPr>
        <p:sp>
          <p:nvSpPr>
            <p:cNvPr id="3" name="Rectangle 2">
              <a:extLst>
                <a:ext uri="{FF2B5EF4-FFF2-40B4-BE49-F238E27FC236}">
                  <a16:creationId xmlns:a16="http://schemas.microsoft.com/office/drawing/2014/main" id="{FA979FEE-B537-2832-8C65-51C9ED4269E3}"/>
                </a:ext>
              </a:extLst>
            </p:cNvPr>
            <p:cNvSpPr/>
            <p:nvPr/>
          </p:nvSpPr>
          <p:spPr>
            <a:xfrm>
              <a:off x="0" y="0"/>
              <a:ext cx="6096000"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Plassholder for bilde 1">
              <a:extLst>
                <a:ext uri="{FF2B5EF4-FFF2-40B4-BE49-F238E27FC236}">
                  <a16:creationId xmlns:a16="http://schemas.microsoft.com/office/drawing/2014/main" id="{00ACBB97-8079-B956-F5E5-A81C2595C7B5}"/>
                </a:ext>
              </a:extLst>
            </p:cNvPr>
            <p:cNvSpPr txBox="1">
              <a:spLocks/>
            </p:cNvSpPr>
            <p:nvPr/>
          </p:nvSpPr>
          <p:spPr>
            <a:xfrm>
              <a:off x="544484" y="848547"/>
              <a:ext cx="5299725" cy="2428336"/>
            </a:xfrm>
            <a:prstGeom prst="rect">
              <a:avLst/>
            </a:prstGeom>
            <a:grp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3600" b="1">
                  <a:solidFill>
                    <a:schemeClr val="bg1"/>
                  </a:solidFill>
                </a:rPr>
                <a:t>Vil du engasjere deg mer for mennesker som trenger hjelp? </a:t>
              </a:r>
            </a:p>
          </p:txBody>
        </p:sp>
        <p:sp>
          <p:nvSpPr>
            <p:cNvPr id="8" name="Plassholder for bilde 1">
              <a:extLst>
                <a:ext uri="{FF2B5EF4-FFF2-40B4-BE49-F238E27FC236}">
                  <a16:creationId xmlns:a16="http://schemas.microsoft.com/office/drawing/2014/main" id="{535AFFFB-4056-1AEA-6DA6-5FD491A13137}"/>
                </a:ext>
              </a:extLst>
            </p:cNvPr>
            <p:cNvSpPr txBox="1">
              <a:spLocks/>
            </p:cNvSpPr>
            <p:nvPr/>
          </p:nvSpPr>
          <p:spPr>
            <a:xfrm>
              <a:off x="544483" y="3429000"/>
              <a:ext cx="5299726" cy="1559859"/>
            </a:xfrm>
            <a:prstGeom prst="rect">
              <a:avLst/>
            </a:prstGeom>
            <a:grp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b-NO">
                  <a:solidFill>
                    <a:schemeClr val="bg1"/>
                  </a:solidFill>
                  <a:effectLst/>
                  <a:ea typeface="Aptos" panose="020B0004020202020204" pitchFamily="34" charset="0"/>
                  <a:cs typeface="Times New Roman" panose="02020603050405020304" pitchFamily="18" charset="0"/>
                </a:rPr>
                <a:t>Meld deg inn i KNs ungdomsorganisasjon </a:t>
              </a:r>
              <a:r>
                <a:rPr lang="nb-NO" err="1">
                  <a:solidFill>
                    <a:schemeClr val="bg1"/>
                  </a:solidFill>
                  <a:effectLst/>
                  <a:ea typeface="Aptos" panose="020B0004020202020204" pitchFamily="34" charset="0"/>
                  <a:cs typeface="Times New Roman" panose="02020603050405020304" pitchFamily="18" charset="0"/>
                </a:rPr>
                <a:t>Changemaker</a:t>
              </a:r>
              <a:r>
                <a:rPr lang="en-NO">
                  <a:solidFill>
                    <a:schemeClr val="bg1"/>
                  </a:solidFill>
                  <a:effectLst/>
                </a:rPr>
                <a:t> </a:t>
              </a:r>
            </a:p>
          </p:txBody>
        </p:sp>
      </p:grpSp>
      <p:sp>
        <p:nvSpPr>
          <p:cNvPr id="11" name="Rounded Rectangle 10">
            <a:extLst>
              <a:ext uri="{FF2B5EF4-FFF2-40B4-BE49-F238E27FC236}">
                <a16:creationId xmlns:a16="http://schemas.microsoft.com/office/drawing/2014/main" id="{520033E9-CCE1-D176-1E58-722720C3CA6E}"/>
              </a:ext>
            </a:extLst>
          </p:cNvPr>
          <p:cNvSpPr/>
          <p:nvPr/>
        </p:nvSpPr>
        <p:spPr>
          <a:xfrm>
            <a:off x="648550" y="5298141"/>
            <a:ext cx="4817068" cy="517248"/>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600">
                <a:solidFill>
                  <a:srgbClr val="E5413A"/>
                </a:solidFill>
              </a:rPr>
              <a:t>changemaker.no / @changemakernor</a:t>
            </a:r>
          </a:p>
        </p:txBody>
      </p:sp>
    </p:spTree>
    <p:extLst>
      <p:ext uri="{BB962C8B-B14F-4D97-AF65-F5344CB8AC3E}">
        <p14:creationId xmlns:p14="http://schemas.microsoft.com/office/powerpoint/2010/main" val="4054939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6D110F-6948-AB98-F479-DC089EA38967}"/>
              </a:ext>
            </a:extLst>
          </p:cNvPr>
          <p:cNvSpPr txBox="1"/>
          <p:nvPr/>
        </p:nvSpPr>
        <p:spPr>
          <a:xfrm>
            <a:off x="1793030" y="2196277"/>
            <a:ext cx="8605939" cy="1938992"/>
          </a:xfrm>
          <a:prstGeom prst="rect">
            <a:avLst/>
          </a:prstGeom>
          <a:noFill/>
        </p:spPr>
        <p:txBody>
          <a:bodyPr wrap="square">
            <a:spAutoFit/>
          </a:bodyPr>
          <a:lstStyle/>
          <a:p>
            <a:pPr algn="ctr"/>
            <a:r>
              <a:rPr lang="nb-NO" sz="6000" b="0">
                <a:solidFill>
                  <a:schemeClr val="bg1"/>
                </a:solidFill>
                <a:latin typeface="Verdana Pro" panose="020B0604030504040204" pitchFamily="34" charset="0"/>
              </a:rPr>
              <a:t>TUSEN TAKK FOR </a:t>
            </a:r>
            <a:br>
              <a:rPr lang="nb-NO" sz="6000" b="0">
                <a:solidFill>
                  <a:schemeClr val="bg1"/>
                </a:solidFill>
                <a:latin typeface="Verdana Pro" panose="020B0604030504040204" pitchFamily="34" charset="0"/>
              </a:rPr>
            </a:br>
            <a:r>
              <a:rPr lang="nb-NO" sz="6000" b="0">
                <a:solidFill>
                  <a:schemeClr val="bg1"/>
                </a:solidFill>
                <a:latin typeface="Verdana Pro" panose="020B0604030504040204" pitchFamily="34" charset="0"/>
              </a:rPr>
              <a:t>AT</a:t>
            </a:r>
            <a:r>
              <a:rPr lang="nb-NO" sz="6000">
                <a:solidFill>
                  <a:schemeClr val="bg2"/>
                </a:solidFill>
                <a:latin typeface="Verdana Pro" panose="020B0604030504040204" pitchFamily="34" charset="0"/>
              </a:rPr>
              <a:t> </a:t>
            </a:r>
            <a:r>
              <a:rPr lang="nb-NO" sz="6000" b="1">
                <a:solidFill>
                  <a:schemeClr val="bg2"/>
                </a:solidFill>
                <a:latin typeface="Verdana Pro" panose="020B0604030504040204" pitchFamily="34" charset="0"/>
              </a:rPr>
              <a:t>DU</a:t>
            </a:r>
            <a:r>
              <a:rPr lang="nb-NO" sz="6000" b="0">
                <a:solidFill>
                  <a:schemeClr val="bg2"/>
                </a:solidFill>
                <a:latin typeface="Verdana Pro" panose="020B0604030504040204" pitchFamily="34" charset="0"/>
              </a:rPr>
              <a:t> </a:t>
            </a:r>
            <a:r>
              <a:rPr lang="nb-NO" sz="6000" b="0">
                <a:solidFill>
                  <a:schemeClr val="bg1"/>
                </a:solidFill>
                <a:latin typeface="Verdana Pro" panose="020B0604030504040204" pitchFamily="34" charset="0"/>
              </a:rPr>
              <a:t>ER MED!</a:t>
            </a:r>
            <a:endParaRPr lang="en-US" sz="6000">
              <a:solidFill>
                <a:schemeClr val="bg1"/>
              </a:solidFill>
              <a:latin typeface="Verdana Pro" panose="020B0604030504040204" pitchFamily="34" charset="0"/>
            </a:endParaRPr>
          </a:p>
        </p:txBody>
      </p:sp>
    </p:spTree>
    <p:extLst>
      <p:ext uri="{BB962C8B-B14F-4D97-AF65-F5344CB8AC3E}">
        <p14:creationId xmlns:p14="http://schemas.microsoft.com/office/powerpoint/2010/main" val="357433473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E5945-427F-1F6A-A38D-34BF4C36C352}"/>
            </a:ext>
          </a:extLst>
        </p:cNvPr>
        <p:cNvGrpSpPr/>
        <p:nvPr/>
      </p:nvGrpSpPr>
      <p:grpSpPr>
        <a:xfrm>
          <a:off x="0" y="0"/>
          <a:ext cx="0" cy="0"/>
          <a:chOff x="0" y="0"/>
          <a:chExt cx="0" cy="0"/>
        </a:xfrm>
      </p:grpSpPr>
      <p:pic>
        <p:nvPicPr>
          <p:cNvPr id="4" name="Bilde 3" descr="Et bilde som inneholder utendørs, person, Menneskeansikt, grunn&#10;&#10;KI-generert innhold kan være feil.">
            <a:extLst>
              <a:ext uri="{FF2B5EF4-FFF2-40B4-BE49-F238E27FC236}">
                <a16:creationId xmlns:a16="http://schemas.microsoft.com/office/drawing/2014/main" id="{A0AB5329-F0A4-76AF-71A3-CB763AB895E7}"/>
              </a:ext>
            </a:extLst>
          </p:cNvPr>
          <p:cNvPicPr>
            <a:picLocks noChangeAspect="1"/>
          </p:cNvPicPr>
          <p:nvPr/>
        </p:nvPicPr>
        <p:blipFill>
          <a:blip r:embed="rId3"/>
          <a:srcRect t="9049" b="6577"/>
          <a:stretch>
            <a:fillRect/>
          </a:stretch>
        </p:blipFill>
        <p:spPr>
          <a:xfrm>
            <a:off x="-1" y="0"/>
            <a:ext cx="12192001" cy="6858000"/>
          </a:xfrm>
          <a:prstGeom prst="rect">
            <a:avLst/>
          </a:prstGeom>
        </p:spPr>
      </p:pic>
      <p:pic>
        <p:nvPicPr>
          <p:cNvPr id="10" name="Picture 14" descr="A logo with a bird in a purple circle&#10;&#10;Description automatically generated">
            <a:extLst>
              <a:ext uri="{FF2B5EF4-FFF2-40B4-BE49-F238E27FC236}">
                <a16:creationId xmlns:a16="http://schemas.microsoft.com/office/drawing/2014/main" id="{21FF4AF1-4C8A-4509-3B9F-D2371A5612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9246" y="5239128"/>
            <a:ext cx="2390975" cy="1149997"/>
          </a:xfrm>
          <a:prstGeom prst="rect">
            <a:avLst/>
          </a:prstGeom>
        </p:spPr>
      </p:pic>
    </p:spTree>
    <p:extLst>
      <p:ext uri="{BB962C8B-B14F-4D97-AF65-F5344CB8AC3E}">
        <p14:creationId xmlns:p14="http://schemas.microsoft.com/office/powerpoint/2010/main" val="2544626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Grafikk, logo, grafisk design, Magenta&#10;&#10;KI-generert innhold kan være feil.">
            <a:extLst>
              <a:ext uri="{FF2B5EF4-FFF2-40B4-BE49-F238E27FC236}">
                <a16:creationId xmlns:a16="http://schemas.microsoft.com/office/drawing/2014/main" id="{18BDEE4B-E95A-33A5-7460-10A51CCA0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664" y="1238137"/>
            <a:ext cx="10270671" cy="3727131"/>
          </a:xfrm>
          <a:prstGeom prst="rect">
            <a:avLst/>
          </a:prstGeom>
        </p:spPr>
      </p:pic>
    </p:spTree>
    <p:extLst>
      <p:ext uri="{BB962C8B-B14F-4D97-AF65-F5344CB8AC3E}">
        <p14:creationId xmlns:p14="http://schemas.microsoft.com/office/powerpoint/2010/main" val="378711605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FC889-C4E2-54DA-86D4-931C3875554C}"/>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FD11C533-B05D-9392-2D47-3E1BC02DD8FD}"/>
              </a:ext>
            </a:extLst>
          </p:cNvPr>
          <p:cNvSpPr>
            <a:spLocks noGrp="1"/>
          </p:cNvSpPr>
          <p:nvPr>
            <p:ph type="title"/>
          </p:nvPr>
        </p:nvSpPr>
        <p:spPr/>
        <p:txBody>
          <a:bodyPr/>
          <a:lstStyle/>
          <a:p>
            <a:r>
              <a:rPr lang="nb-NO" dirty="0"/>
              <a:t>[Sett inn video: Håpsbærere 1av5 (slide 4)]</a:t>
            </a:r>
          </a:p>
        </p:txBody>
      </p:sp>
    </p:spTree>
    <p:extLst>
      <p:ext uri="{BB962C8B-B14F-4D97-AF65-F5344CB8AC3E}">
        <p14:creationId xmlns:p14="http://schemas.microsoft.com/office/powerpoint/2010/main" val="14645478"/>
      </p:ext>
    </p:extLst>
  </p:cSld>
  <p:clrMapOvr>
    <a:masterClrMapping/>
  </p:clrMapOvr>
  <p:transition spd="slow" advClick="0" advTm="296000">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10151-7D0D-032D-3B52-83448D996EF4}"/>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95D104ED-775B-3696-72CE-29A3F83F7B1E}"/>
              </a:ext>
            </a:extLst>
          </p:cNvPr>
          <p:cNvSpPr>
            <a:spLocks noGrp="1"/>
          </p:cNvSpPr>
          <p:nvPr>
            <p:ph type="title"/>
          </p:nvPr>
        </p:nvSpPr>
        <p:spPr/>
        <p:txBody>
          <a:bodyPr lIns="91440" tIns="45720" rIns="91440" bIns="45720" anchor="ctr"/>
          <a:lstStyle/>
          <a:p>
            <a:r>
              <a:rPr lang="nb-NO" sz="3400" dirty="0">
                <a:latin typeface="Verdana Pro Semibold"/>
              </a:rPr>
              <a:t>Kirker og moskeer er naturlige møteplasser når folk trenger hjelp og støtte. I mange land har religiøse ledere mer tillit i lokalsamfunnet enn politikere.</a:t>
            </a:r>
            <a:br>
              <a:rPr lang="nb-NO" sz="3400" dirty="0">
                <a:latin typeface="Verdana Pro Semibold"/>
              </a:rPr>
            </a:br>
            <a:br>
              <a:rPr lang="nb-NO" sz="3400" dirty="0">
                <a:latin typeface="Verdana Pro Semibold"/>
              </a:rPr>
            </a:br>
            <a:r>
              <a:rPr lang="nb-NO" sz="3400" dirty="0">
                <a:latin typeface="Verdana Pro Semibold"/>
              </a:rPr>
              <a:t>Kirkens Nødhjelp samarbeider tett med religiøse ledere og trosbaserte organisasjoner.</a:t>
            </a:r>
            <a:br>
              <a:rPr lang="nb-NO" sz="3400" dirty="0">
                <a:latin typeface="Verdana Pro Semibold"/>
              </a:rPr>
            </a:br>
            <a:br>
              <a:rPr lang="nb-NO" sz="3400" dirty="0">
                <a:latin typeface="Verdana Pro Semibold"/>
              </a:rPr>
            </a:br>
            <a:r>
              <a:rPr lang="nb-NO" sz="3400" dirty="0">
                <a:latin typeface="Verdana Pro Semibold"/>
              </a:rPr>
              <a:t>Hvorfor tror dere</a:t>
            </a:r>
            <a:br>
              <a:rPr lang="nb-NO" sz="3400" dirty="0">
                <a:latin typeface="Verdana Pro Semibold"/>
              </a:rPr>
            </a:br>
            <a:r>
              <a:rPr lang="nb-NO" sz="3400" dirty="0">
                <a:latin typeface="Verdana Pro Semibold"/>
              </a:rPr>
              <a:t>Kirkens Nødhjelp jobber på denne måten?</a:t>
            </a:r>
            <a:endParaRPr lang="en-US" sz="3400" dirty="0">
              <a:latin typeface="Verdana Pro Semibold"/>
            </a:endParaRPr>
          </a:p>
        </p:txBody>
      </p:sp>
    </p:spTree>
    <p:extLst>
      <p:ext uri="{BB962C8B-B14F-4D97-AF65-F5344CB8AC3E}">
        <p14:creationId xmlns:p14="http://schemas.microsoft.com/office/powerpoint/2010/main" val="1548656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5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5D1EB-8FB3-85BD-5BCC-F726968704B0}"/>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1B7F466E-B627-AF0A-612D-C44D5D22E4EC}"/>
              </a:ext>
            </a:extLst>
          </p:cNvPr>
          <p:cNvSpPr>
            <a:spLocks noGrp="1"/>
          </p:cNvSpPr>
          <p:nvPr>
            <p:ph type="title"/>
          </p:nvPr>
        </p:nvSpPr>
        <p:spPr/>
        <p:txBody>
          <a:bodyPr/>
          <a:lstStyle/>
          <a:p>
            <a:r>
              <a:rPr lang="nb-NO" dirty="0"/>
              <a:t>[Sett inn video: Håpsbærere 2av5 (slide 6) - bøssebæring eller sponsoraksjon]</a:t>
            </a:r>
          </a:p>
        </p:txBody>
      </p:sp>
    </p:spTree>
    <p:extLst>
      <p:ext uri="{BB962C8B-B14F-4D97-AF65-F5344CB8AC3E}">
        <p14:creationId xmlns:p14="http://schemas.microsoft.com/office/powerpoint/2010/main" val="2484453967"/>
      </p:ext>
    </p:extLst>
  </p:cSld>
  <p:clrMapOvr>
    <a:masterClrMapping/>
  </p:clrMapOvr>
  <p:transition spd="slow" advClick="0" advTm="576200">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umber with a number and a number&#10;&#10;Description automatically generated with medium confidence">
            <a:extLst>
              <a:ext uri="{FF2B5EF4-FFF2-40B4-BE49-F238E27FC236}">
                <a16:creationId xmlns:a16="http://schemas.microsoft.com/office/drawing/2014/main" id="{3DBCD51F-113D-919B-8100-4C02F0019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162836">
            <a:off x="6833014" y="1187858"/>
            <a:ext cx="2861647" cy="1505786"/>
          </a:xfrm>
          <a:prstGeom prst="rect">
            <a:avLst/>
          </a:prstGeom>
        </p:spPr>
      </p:pic>
      <p:pic>
        <p:nvPicPr>
          <p:cNvPr id="4" name="Picture 3">
            <a:extLst>
              <a:ext uri="{FF2B5EF4-FFF2-40B4-BE49-F238E27FC236}">
                <a16:creationId xmlns:a16="http://schemas.microsoft.com/office/drawing/2014/main" id="{DF56DFB6-35A4-929D-C808-8FDA07023E1E}"/>
              </a:ext>
            </a:extLst>
          </p:cNvPr>
          <p:cNvPicPr>
            <a:picLocks noChangeAspect="1"/>
          </p:cNvPicPr>
          <p:nvPr/>
        </p:nvPicPr>
        <p:blipFill>
          <a:blip r:embed="rId4">
            <a:extLst>
              <a:ext uri="{28A0092B-C50C-407E-A947-70E740481C1C}">
                <a14:useLocalDpi xmlns:a14="http://schemas.microsoft.com/office/drawing/2010/main" val="0"/>
              </a:ext>
            </a:extLst>
          </a:blip>
          <a:srcRect l="21011" r="21531"/>
          <a:stretch/>
        </p:blipFill>
        <p:spPr>
          <a:xfrm>
            <a:off x="6167168" y="0"/>
            <a:ext cx="2768959" cy="4102415"/>
          </a:xfrm>
          <a:prstGeom prst="rect">
            <a:avLst/>
          </a:prstGeom>
        </p:spPr>
      </p:pic>
      <p:pic>
        <p:nvPicPr>
          <p:cNvPr id="5" name="Picture 4" descr="Cartoon of a hand with a purple shirt&#10;&#10;Description automatically generated">
            <a:extLst>
              <a:ext uri="{FF2B5EF4-FFF2-40B4-BE49-F238E27FC236}">
                <a16:creationId xmlns:a16="http://schemas.microsoft.com/office/drawing/2014/main" id="{A2CF1C76-2B65-040E-0BFA-DF49ADB631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0670" y="1666098"/>
            <a:ext cx="2238476" cy="5191902"/>
          </a:xfrm>
          <a:prstGeom prst="rect">
            <a:avLst/>
          </a:prstGeom>
        </p:spPr>
      </p:pic>
      <p:sp>
        <p:nvSpPr>
          <p:cNvPr id="6" name="TextBox 5">
            <a:extLst>
              <a:ext uri="{FF2B5EF4-FFF2-40B4-BE49-F238E27FC236}">
                <a16:creationId xmlns:a16="http://schemas.microsoft.com/office/drawing/2014/main" id="{BFB2B107-B632-991C-7119-C4D7C9D3A521}"/>
              </a:ext>
            </a:extLst>
          </p:cNvPr>
          <p:cNvSpPr txBox="1"/>
          <p:nvPr/>
        </p:nvSpPr>
        <p:spPr>
          <a:xfrm>
            <a:off x="906336" y="1859339"/>
            <a:ext cx="6427732" cy="3139321"/>
          </a:xfrm>
          <a:prstGeom prst="rect">
            <a:avLst/>
          </a:prstGeom>
          <a:noFill/>
        </p:spPr>
        <p:txBody>
          <a:bodyPr wrap="square">
            <a:sp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a:ln>
                  <a:noFill/>
                </a:ln>
                <a:solidFill>
                  <a:schemeClr val="bg1"/>
                </a:solidFill>
                <a:effectLst/>
                <a:uLnTx/>
                <a:uFillTx/>
                <a:latin typeface="Verdana Pro Semibold" panose="020B0704030504040204" pitchFamily="34" charset="0"/>
                <a:sym typeface="Verdana"/>
              </a:rPr>
              <a:t>HVOR M</a:t>
            </a:r>
            <a:r>
              <a:rPr lang="en-US" sz="6600">
                <a:solidFill>
                  <a:schemeClr val="bg1"/>
                </a:solidFill>
                <a:latin typeface="Verdana Pro Semibold" panose="020B0704030504040204" pitchFamily="34" charset="0"/>
                <a:sym typeface="Verdana"/>
              </a:rPr>
              <a:t>YE FÅR DU FOR 300 KRONER?</a:t>
            </a:r>
            <a:endParaRPr kumimoji="0" lang="en-US" sz="6600" b="0" i="0" u="none" strike="noStrike" kern="1200" cap="none" spc="0" normalizeH="0" baseline="0" noProof="0">
              <a:ln>
                <a:noFill/>
              </a:ln>
              <a:solidFill>
                <a:schemeClr val="bg1"/>
              </a:solidFill>
              <a:effectLst/>
              <a:uLnTx/>
              <a:uFillTx/>
              <a:latin typeface="Verdana Pro Semibold" panose="020B0704030504040204" pitchFamily="34" charset="0"/>
              <a:sym typeface="Verdana"/>
            </a:endParaRPr>
          </a:p>
        </p:txBody>
      </p:sp>
    </p:spTree>
    <p:extLst>
      <p:ext uri="{BB962C8B-B14F-4D97-AF65-F5344CB8AC3E}">
        <p14:creationId xmlns:p14="http://schemas.microsoft.com/office/powerpoint/2010/main" val="3554143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0BC15F-0714-91A1-776B-8CF734AA3C2F}"/>
              </a:ext>
            </a:extLst>
          </p:cNvPr>
          <p:cNvSpPr txBox="1"/>
          <p:nvPr/>
        </p:nvSpPr>
        <p:spPr>
          <a:xfrm>
            <a:off x="2000504" y="376021"/>
            <a:ext cx="8180102" cy="1200329"/>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b="1">
                <a:solidFill>
                  <a:schemeClr val="bg1"/>
                </a:solidFill>
                <a:latin typeface="Verdana Pro" panose="020B0604030504040204" pitchFamily="34" charset="0"/>
                <a:sym typeface="Verdana"/>
              </a:rPr>
              <a:t>HVOR MANGE KINOBILLETTER FÅR DU FOR 300 KR.? </a:t>
            </a:r>
            <a:endParaRPr kumimoji="0" lang="en-US" sz="3600" b="1" i="0" u="none" strike="noStrike" kern="1200" cap="none" spc="0" normalizeH="0" baseline="0" noProof="0">
              <a:ln>
                <a:noFill/>
              </a:ln>
              <a:solidFill>
                <a:schemeClr val="bg1"/>
              </a:solidFill>
              <a:effectLst/>
              <a:uLnTx/>
              <a:uFillTx/>
              <a:latin typeface="Verdana Pro" panose="020B0604030504040204" pitchFamily="34" charset="0"/>
              <a:sym typeface="Verdana"/>
            </a:endParaRPr>
          </a:p>
        </p:txBody>
      </p:sp>
      <p:pic>
        <p:nvPicPr>
          <p:cNvPr id="11" name="Picture 10" descr="A piece of paper with a triangle on it&#10;&#10;Description automatically generated">
            <a:extLst>
              <a:ext uri="{FF2B5EF4-FFF2-40B4-BE49-F238E27FC236}">
                <a16:creationId xmlns:a16="http://schemas.microsoft.com/office/drawing/2014/main" id="{8F4F2ADB-B0CC-B1A6-08FD-BF237A306550}"/>
              </a:ext>
            </a:extLst>
          </p:cNvPr>
          <p:cNvPicPr>
            <a:picLocks noChangeAspect="1"/>
          </p:cNvPicPr>
          <p:nvPr/>
        </p:nvPicPr>
        <p:blipFill rotWithShape="1">
          <a:blip r:embed="rId3">
            <a:extLst>
              <a:ext uri="{28A0092B-C50C-407E-A947-70E740481C1C}">
                <a14:useLocalDpi xmlns:a14="http://schemas.microsoft.com/office/drawing/2010/main" val="0"/>
              </a:ext>
            </a:extLst>
          </a:blip>
          <a:srcRect l="9330" t="13636" r="9570" b="9570"/>
          <a:stretch/>
        </p:blipFill>
        <p:spPr>
          <a:xfrm>
            <a:off x="3356598" y="1146229"/>
            <a:ext cx="5467915" cy="5177584"/>
          </a:xfrm>
          <a:prstGeom prst="rect">
            <a:avLst/>
          </a:prstGeom>
        </p:spPr>
      </p:pic>
      <p:sp>
        <p:nvSpPr>
          <p:cNvPr id="2" name="TextBox 1">
            <a:extLst>
              <a:ext uri="{FF2B5EF4-FFF2-40B4-BE49-F238E27FC236}">
                <a16:creationId xmlns:a16="http://schemas.microsoft.com/office/drawing/2014/main" id="{18182C6C-7771-8EAB-14E2-6FE05C177816}"/>
              </a:ext>
            </a:extLst>
          </p:cNvPr>
          <p:cNvSpPr txBox="1"/>
          <p:nvPr/>
        </p:nvSpPr>
        <p:spPr>
          <a:xfrm>
            <a:off x="3042556" y="5728546"/>
            <a:ext cx="6096000" cy="52322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2800" b="1" i="0" u="none" strike="noStrike" kern="1200" cap="none" spc="0" normalizeH="0" baseline="0">
                <a:ln>
                  <a:noFill/>
                </a:ln>
                <a:solidFill>
                  <a:schemeClr val="bg1"/>
                </a:solidFill>
                <a:effectLst/>
                <a:uLnTx/>
                <a:uFillTx/>
                <a:sym typeface="Verdana"/>
              </a:rPr>
              <a:t>2 KINOBILLETTER </a:t>
            </a:r>
            <a:endParaRPr kumimoji="0" lang="nb-NO" sz="1800" b="1" i="0" u="none" strike="noStrike" kern="1200" cap="none" spc="0" normalizeH="0" baseline="0">
              <a:ln>
                <a:noFill/>
              </a:ln>
              <a:solidFill>
                <a:schemeClr val="bg1"/>
              </a:solidFill>
              <a:effectLst/>
              <a:uLnTx/>
              <a:uFillTx/>
              <a:sym typeface="Verdana"/>
            </a:endParaRPr>
          </a:p>
        </p:txBody>
      </p:sp>
    </p:spTree>
    <p:extLst>
      <p:ext uri="{BB962C8B-B14F-4D97-AF65-F5344CB8AC3E}">
        <p14:creationId xmlns:p14="http://schemas.microsoft.com/office/powerpoint/2010/main" val="6386798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0BC15F-0714-91A1-776B-8CF734AA3C2F}"/>
              </a:ext>
            </a:extLst>
          </p:cNvPr>
          <p:cNvSpPr txBox="1">
            <a:spLocks/>
          </p:cNvSpPr>
          <p:nvPr/>
        </p:nvSpPr>
        <p:spPr>
          <a:xfrm>
            <a:off x="1899343" y="298238"/>
            <a:ext cx="8408199" cy="1754326"/>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a:solidFill>
                  <a:schemeClr val="bg1"/>
                </a:solidFill>
                <a:latin typeface="Verdana Pro Semibold" panose="020B0704030504040204" pitchFamily="34" charset="0"/>
                <a:ea typeface="+mj-ea"/>
                <a:cs typeface="+mj-cs"/>
                <a:sym typeface="Verdana"/>
              </a:rPr>
              <a:t>HVOR MANGE 0,5L MED SOLO SUPER FÅR DU FOR 300 KR.? </a:t>
            </a:r>
            <a:endParaRPr kumimoji="0" lang="en-US" sz="3600" b="0" i="0" u="none" strike="noStrike" kern="1200" cap="none" spc="0" normalizeH="0" baseline="0" noProof="0">
              <a:ln>
                <a:noFill/>
              </a:ln>
              <a:solidFill>
                <a:schemeClr val="bg1"/>
              </a:solidFill>
              <a:effectLst/>
              <a:uLnTx/>
              <a:uFillTx/>
              <a:latin typeface="Verdana Pro Semibold" panose="020B0704030504040204" pitchFamily="34" charset="0"/>
              <a:ea typeface="+mj-ea"/>
              <a:cs typeface="+mj-cs"/>
              <a:sym typeface="Verdana"/>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a:ln>
                <a:noFill/>
              </a:ln>
              <a:solidFill>
                <a:schemeClr val="bg1"/>
              </a:solidFill>
              <a:effectLst/>
              <a:uLnTx/>
              <a:uFillTx/>
              <a:latin typeface="Verdana Pro Light" panose="020B0304030504040204" pitchFamily="34" charset="0"/>
              <a:ea typeface="+mj-ea"/>
              <a:cs typeface="+mj-cs"/>
              <a:sym typeface="Verdana"/>
            </a:endParaRPr>
          </a:p>
        </p:txBody>
      </p:sp>
      <p:sp>
        <p:nvSpPr>
          <p:cNvPr id="25" name="TextBox 24">
            <a:extLst>
              <a:ext uri="{FF2B5EF4-FFF2-40B4-BE49-F238E27FC236}">
                <a16:creationId xmlns:a16="http://schemas.microsoft.com/office/drawing/2014/main" id="{EBE2B03A-F273-4826-8F0C-66C3951E358B}"/>
              </a:ext>
            </a:extLst>
          </p:cNvPr>
          <p:cNvSpPr txBox="1"/>
          <p:nvPr/>
        </p:nvSpPr>
        <p:spPr>
          <a:xfrm>
            <a:off x="3042556" y="5728546"/>
            <a:ext cx="6096000" cy="52322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sym typeface="Verdana"/>
              </a:rPr>
              <a:t>10 </a:t>
            </a:r>
            <a:r>
              <a:rPr lang="en-US" sz="2800" b="1" noProof="0">
                <a:solidFill>
                  <a:schemeClr val="bg1"/>
                </a:solidFill>
                <a:sym typeface="Verdana"/>
              </a:rPr>
              <a:t>FLASKER</a:t>
            </a:r>
            <a:endParaRPr kumimoji="0" lang="en-US" sz="1800" b="1" i="0" u="none" strike="noStrike" kern="1200" cap="none" spc="0" normalizeH="0" baseline="0" noProof="0">
              <a:ln>
                <a:noFill/>
              </a:ln>
              <a:solidFill>
                <a:schemeClr val="bg1"/>
              </a:solidFill>
              <a:effectLst/>
              <a:uLnTx/>
              <a:uFillTx/>
              <a:sym typeface="Verdana"/>
            </a:endParaRPr>
          </a:p>
        </p:txBody>
      </p:sp>
      <p:pic>
        <p:nvPicPr>
          <p:cNvPr id="9" name="Picture 8" descr="A red blue and yellow rectangular object&#10;&#10;Description automatically generated">
            <a:extLst>
              <a:ext uri="{FF2B5EF4-FFF2-40B4-BE49-F238E27FC236}">
                <a16:creationId xmlns:a16="http://schemas.microsoft.com/office/drawing/2014/main" id="{8C06F309-7FA1-714F-AAD2-B975D5CDF6E1}"/>
              </a:ext>
            </a:extLst>
          </p:cNvPr>
          <p:cNvPicPr>
            <a:picLocks noChangeAspect="1"/>
          </p:cNvPicPr>
          <p:nvPr/>
        </p:nvPicPr>
        <p:blipFill>
          <a:blip r:embed="rId3"/>
          <a:stretch>
            <a:fillRect/>
          </a:stretch>
        </p:blipFill>
        <p:spPr>
          <a:xfrm>
            <a:off x="3514398" y="1869366"/>
            <a:ext cx="451474" cy="1559636"/>
          </a:xfrm>
          <a:prstGeom prst="rect">
            <a:avLst/>
          </a:prstGeom>
        </p:spPr>
      </p:pic>
      <p:pic>
        <p:nvPicPr>
          <p:cNvPr id="10" name="Picture 9" descr="A red blue and yellow rectangular object&#10;&#10;Description automatically generated">
            <a:extLst>
              <a:ext uri="{FF2B5EF4-FFF2-40B4-BE49-F238E27FC236}">
                <a16:creationId xmlns:a16="http://schemas.microsoft.com/office/drawing/2014/main" id="{F3A9E521-0DDA-D184-E7EE-0C85EEE9E4B9}"/>
              </a:ext>
            </a:extLst>
          </p:cNvPr>
          <p:cNvPicPr>
            <a:picLocks noChangeAspect="1"/>
          </p:cNvPicPr>
          <p:nvPr/>
        </p:nvPicPr>
        <p:blipFill>
          <a:blip r:embed="rId3"/>
          <a:stretch>
            <a:fillRect/>
          </a:stretch>
        </p:blipFill>
        <p:spPr>
          <a:xfrm>
            <a:off x="4686176" y="1869364"/>
            <a:ext cx="451474" cy="1559636"/>
          </a:xfrm>
          <a:prstGeom prst="rect">
            <a:avLst/>
          </a:prstGeom>
        </p:spPr>
      </p:pic>
      <p:pic>
        <p:nvPicPr>
          <p:cNvPr id="11" name="Picture 10" descr="A red blue and yellow rectangular object&#10;&#10;Description automatically generated">
            <a:extLst>
              <a:ext uri="{FF2B5EF4-FFF2-40B4-BE49-F238E27FC236}">
                <a16:creationId xmlns:a16="http://schemas.microsoft.com/office/drawing/2014/main" id="{7647F26A-3EB5-3FE6-CF93-4B39C0CA686E}"/>
              </a:ext>
            </a:extLst>
          </p:cNvPr>
          <p:cNvPicPr>
            <a:picLocks noChangeAspect="1"/>
          </p:cNvPicPr>
          <p:nvPr/>
        </p:nvPicPr>
        <p:blipFill>
          <a:blip r:embed="rId3"/>
          <a:stretch>
            <a:fillRect/>
          </a:stretch>
        </p:blipFill>
        <p:spPr>
          <a:xfrm>
            <a:off x="5857954" y="1869364"/>
            <a:ext cx="451474" cy="1559636"/>
          </a:xfrm>
          <a:prstGeom prst="rect">
            <a:avLst/>
          </a:prstGeom>
        </p:spPr>
      </p:pic>
      <p:pic>
        <p:nvPicPr>
          <p:cNvPr id="12" name="Picture 11" descr="A red blue and yellow rectangular object&#10;&#10;Description automatically generated">
            <a:extLst>
              <a:ext uri="{FF2B5EF4-FFF2-40B4-BE49-F238E27FC236}">
                <a16:creationId xmlns:a16="http://schemas.microsoft.com/office/drawing/2014/main" id="{D9C34DDE-D768-9DAF-6E27-3CEDAFFD07A5}"/>
              </a:ext>
            </a:extLst>
          </p:cNvPr>
          <p:cNvPicPr>
            <a:picLocks noChangeAspect="1"/>
          </p:cNvPicPr>
          <p:nvPr/>
        </p:nvPicPr>
        <p:blipFill>
          <a:blip r:embed="rId3"/>
          <a:stretch>
            <a:fillRect/>
          </a:stretch>
        </p:blipFill>
        <p:spPr>
          <a:xfrm>
            <a:off x="7029732" y="1869364"/>
            <a:ext cx="451474" cy="1559636"/>
          </a:xfrm>
          <a:prstGeom prst="rect">
            <a:avLst/>
          </a:prstGeom>
        </p:spPr>
      </p:pic>
      <p:pic>
        <p:nvPicPr>
          <p:cNvPr id="13" name="Picture 12" descr="A red blue and yellow rectangular object&#10;&#10;Description automatically generated">
            <a:extLst>
              <a:ext uri="{FF2B5EF4-FFF2-40B4-BE49-F238E27FC236}">
                <a16:creationId xmlns:a16="http://schemas.microsoft.com/office/drawing/2014/main" id="{43C9BF8C-3DA5-B734-71D1-0198CD1BBDE2}"/>
              </a:ext>
            </a:extLst>
          </p:cNvPr>
          <p:cNvPicPr>
            <a:picLocks noChangeAspect="1"/>
          </p:cNvPicPr>
          <p:nvPr/>
        </p:nvPicPr>
        <p:blipFill>
          <a:blip r:embed="rId3"/>
          <a:stretch>
            <a:fillRect/>
          </a:stretch>
        </p:blipFill>
        <p:spPr>
          <a:xfrm>
            <a:off x="8201510" y="1869364"/>
            <a:ext cx="451474" cy="1559636"/>
          </a:xfrm>
          <a:prstGeom prst="rect">
            <a:avLst/>
          </a:prstGeom>
        </p:spPr>
      </p:pic>
      <p:pic>
        <p:nvPicPr>
          <p:cNvPr id="15" name="Picture 14" descr="A red blue and yellow rectangular object&#10;&#10;Description automatically generated">
            <a:extLst>
              <a:ext uri="{FF2B5EF4-FFF2-40B4-BE49-F238E27FC236}">
                <a16:creationId xmlns:a16="http://schemas.microsoft.com/office/drawing/2014/main" id="{6D2026EF-11F4-9961-0551-66E56A2F5B56}"/>
              </a:ext>
            </a:extLst>
          </p:cNvPr>
          <p:cNvPicPr>
            <a:picLocks noChangeAspect="1"/>
          </p:cNvPicPr>
          <p:nvPr/>
        </p:nvPicPr>
        <p:blipFill>
          <a:blip r:embed="rId3"/>
          <a:stretch>
            <a:fillRect/>
          </a:stretch>
        </p:blipFill>
        <p:spPr>
          <a:xfrm>
            <a:off x="3514398" y="3712296"/>
            <a:ext cx="451474" cy="1559636"/>
          </a:xfrm>
          <a:prstGeom prst="rect">
            <a:avLst/>
          </a:prstGeom>
        </p:spPr>
      </p:pic>
      <p:pic>
        <p:nvPicPr>
          <p:cNvPr id="17" name="Picture 16" descr="A red blue and yellow rectangular object&#10;&#10;Description automatically generated">
            <a:extLst>
              <a:ext uri="{FF2B5EF4-FFF2-40B4-BE49-F238E27FC236}">
                <a16:creationId xmlns:a16="http://schemas.microsoft.com/office/drawing/2014/main" id="{C6AF3F9D-F13B-F771-9A76-0D299CB2F883}"/>
              </a:ext>
            </a:extLst>
          </p:cNvPr>
          <p:cNvPicPr>
            <a:picLocks noChangeAspect="1"/>
          </p:cNvPicPr>
          <p:nvPr/>
        </p:nvPicPr>
        <p:blipFill>
          <a:blip r:embed="rId3"/>
          <a:stretch>
            <a:fillRect/>
          </a:stretch>
        </p:blipFill>
        <p:spPr>
          <a:xfrm>
            <a:off x="4686176" y="3712294"/>
            <a:ext cx="451474" cy="1559636"/>
          </a:xfrm>
          <a:prstGeom prst="rect">
            <a:avLst/>
          </a:prstGeom>
        </p:spPr>
      </p:pic>
      <p:pic>
        <p:nvPicPr>
          <p:cNvPr id="18" name="Picture 17" descr="A red blue and yellow rectangular object&#10;&#10;Description automatically generated">
            <a:extLst>
              <a:ext uri="{FF2B5EF4-FFF2-40B4-BE49-F238E27FC236}">
                <a16:creationId xmlns:a16="http://schemas.microsoft.com/office/drawing/2014/main" id="{00E33E7B-5BB5-783B-C072-333C5B6F50F6}"/>
              </a:ext>
            </a:extLst>
          </p:cNvPr>
          <p:cNvPicPr>
            <a:picLocks noChangeAspect="1"/>
          </p:cNvPicPr>
          <p:nvPr/>
        </p:nvPicPr>
        <p:blipFill>
          <a:blip r:embed="rId3"/>
          <a:stretch>
            <a:fillRect/>
          </a:stretch>
        </p:blipFill>
        <p:spPr>
          <a:xfrm>
            <a:off x="5857954" y="3712294"/>
            <a:ext cx="451474" cy="1559636"/>
          </a:xfrm>
          <a:prstGeom prst="rect">
            <a:avLst/>
          </a:prstGeom>
        </p:spPr>
      </p:pic>
      <p:pic>
        <p:nvPicPr>
          <p:cNvPr id="19" name="Picture 18" descr="A red blue and yellow rectangular object&#10;&#10;Description automatically generated">
            <a:extLst>
              <a:ext uri="{FF2B5EF4-FFF2-40B4-BE49-F238E27FC236}">
                <a16:creationId xmlns:a16="http://schemas.microsoft.com/office/drawing/2014/main" id="{A34D05B8-7910-37A9-EE6E-2B7F85B88E5A}"/>
              </a:ext>
            </a:extLst>
          </p:cNvPr>
          <p:cNvPicPr>
            <a:picLocks noChangeAspect="1"/>
          </p:cNvPicPr>
          <p:nvPr/>
        </p:nvPicPr>
        <p:blipFill>
          <a:blip r:embed="rId3"/>
          <a:stretch>
            <a:fillRect/>
          </a:stretch>
        </p:blipFill>
        <p:spPr>
          <a:xfrm>
            <a:off x="7029732" y="3712294"/>
            <a:ext cx="451474" cy="1559636"/>
          </a:xfrm>
          <a:prstGeom prst="rect">
            <a:avLst/>
          </a:prstGeom>
        </p:spPr>
      </p:pic>
      <p:pic>
        <p:nvPicPr>
          <p:cNvPr id="20" name="Picture 19" descr="A red blue and yellow rectangular object&#10;&#10;Description automatically generated">
            <a:extLst>
              <a:ext uri="{FF2B5EF4-FFF2-40B4-BE49-F238E27FC236}">
                <a16:creationId xmlns:a16="http://schemas.microsoft.com/office/drawing/2014/main" id="{753A36C1-3994-1398-FC2E-896276EF5A83}"/>
              </a:ext>
            </a:extLst>
          </p:cNvPr>
          <p:cNvPicPr>
            <a:picLocks noChangeAspect="1"/>
          </p:cNvPicPr>
          <p:nvPr/>
        </p:nvPicPr>
        <p:blipFill>
          <a:blip r:embed="rId3"/>
          <a:stretch>
            <a:fillRect/>
          </a:stretch>
        </p:blipFill>
        <p:spPr>
          <a:xfrm>
            <a:off x="8201510" y="3712294"/>
            <a:ext cx="451474" cy="1559636"/>
          </a:xfrm>
          <a:prstGeom prst="rect">
            <a:avLst/>
          </a:prstGeom>
        </p:spPr>
      </p:pic>
    </p:spTree>
    <p:extLst>
      <p:ext uri="{BB962C8B-B14F-4D97-AF65-F5344CB8AC3E}">
        <p14:creationId xmlns:p14="http://schemas.microsoft.com/office/powerpoint/2010/main" val="24511783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nodeType="after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ppt_x"/>
                                          </p:val>
                                        </p:tav>
                                        <p:tav tm="100000">
                                          <p:val>
                                            <p:strVal val="#ppt_x"/>
                                          </p:val>
                                        </p:tav>
                                      </p:tavLst>
                                    </p:anim>
                                    <p:anim calcmode="lin" valueType="num">
                                      <p:cBhvr additive="base">
                                        <p:cTn id="53" dur="500" fill="hold"/>
                                        <p:tgtEl>
                                          <p:spTgt spid="20"/>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grpId="0" nodeType="after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theme/theme1.xml><?xml version="1.0" encoding="utf-8"?>
<a:theme xmlns:a="http://schemas.openxmlformats.org/drawingml/2006/main" name="Theme1">
  <a:themeElements>
    <a:clrScheme name="NCA color">
      <a:dk1>
        <a:sysClr val="windowText" lastClr="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Custom Verdana">
      <a:majorFont>
        <a:latin typeface="Calibri Ligh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C0A8697D-D574-D541-8226-7C41B0417FA9}" vid="{8D34EEAC-300F-414B-846B-A35436CC1A22}"/>
    </a:ext>
  </a:extLst>
</a:theme>
</file>

<file path=ppt/theme/theme2.xml><?xml version="1.0" encoding="utf-8"?>
<a:theme xmlns:a="http://schemas.openxmlformats.org/drawingml/2006/main" name="2_Office Theme">
  <a:themeElements>
    <a:clrScheme name="NCA color">
      <a:dk1>
        <a:sysClr val="windowText" lastClr="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Custom Verdana">
      <a:majorFont>
        <a:latin typeface="Calibri Ligh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NCA color">
      <a:dk1>
        <a:srgbClr val="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Theme1</Template>
  <TotalTime>100</TotalTime>
  <Words>2605</Words>
  <Application>Microsoft Macintosh PowerPoint</Application>
  <PresentationFormat>Widescreen</PresentationFormat>
  <Paragraphs>184</Paragraphs>
  <Slides>23</Slides>
  <Notes>23</Notes>
  <HiddenSlides>1</HiddenSlides>
  <MMClips>0</MMClips>
  <ScaleCrop>false</ScaleCrop>
  <HeadingPairs>
    <vt:vector size="6" baseType="variant">
      <vt:variant>
        <vt:lpstr>Brukte skrifter</vt:lpstr>
      </vt:variant>
      <vt:variant>
        <vt:i4>12</vt:i4>
      </vt:variant>
      <vt:variant>
        <vt:lpstr>Tema</vt:lpstr>
      </vt:variant>
      <vt:variant>
        <vt:i4>3</vt:i4>
      </vt:variant>
      <vt:variant>
        <vt:lpstr>Lysbildetitler</vt:lpstr>
      </vt:variant>
      <vt:variant>
        <vt:i4>23</vt:i4>
      </vt:variant>
    </vt:vector>
  </HeadingPairs>
  <TitlesOfParts>
    <vt:vector size="38" baseType="lpstr">
      <vt:lpstr>Aptos</vt:lpstr>
      <vt:lpstr>Arial</vt:lpstr>
      <vt:lpstr>Calibri</vt:lpstr>
      <vt:lpstr>DIN Next LT Pro</vt:lpstr>
      <vt:lpstr>DIN Next LT Pro Bold</vt:lpstr>
      <vt:lpstr>DIN Next LT Pro Light</vt:lpstr>
      <vt:lpstr>Helvetica Neue Medium</vt:lpstr>
      <vt:lpstr>Trebuchet MS</vt:lpstr>
      <vt:lpstr>Verdana</vt:lpstr>
      <vt:lpstr>Verdana Pro</vt:lpstr>
      <vt:lpstr>Verdana Pro Light</vt:lpstr>
      <vt:lpstr>Verdana Pro Semibold</vt:lpstr>
      <vt:lpstr>Theme1</vt:lpstr>
      <vt:lpstr>2_Office Theme</vt:lpstr>
      <vt:lpstr>3_Office Theme</vt:lpstr>
      <vt:lpstr>PowerPoint-presentasjon</vt:lpstr>
      <vt:lpstr>HÅP I  EN DRÅPE  VANN</vt:lpstr>
      <vt:lpstr>PowerPoint-presentasjon</vt:lpstr>
      <vt:lpstr>[Sett inn video: Håpsbærere 1av5 (slide 4)]</vt:lpstr>
      <vt:lpstr>Kirker og moskeer er naturlige møteplasser når folk trenger hjelp og støtte. I mange land har religiøse ledere mer tillit i lokalsamfunnet enn politikere.  Kirkens Nødhjelp samarbeider tett med religiøse ledere og trosbaserte organisasjoner.  Hvorfor tror dere Kirkens Nødhjelp jobber på denne måten?</vt:lpstr>
      <vt:lpstr>[Sett inn video: Håpsbærere 2av5 (slide 6) - bøssebæring eller sponsoraksjon]</vt:lpstr>
      <vt:lpstr>PowerPoint-presentasjon</vt:lpstr>
      <vt:lpstr>PowerPoint-presentasjon</vt:lpstr>
      <vt:lpstr>PowerPoint-presentasjon</vt:lpstr>
      <vt:lpstr>I fasteaksjonen 2025  samlet X menighet inn   X,- KRONER   Det tilsvarer varig tilgang til rent vann for [x / 300,-] mennesker</vt:lpstr>
      <vt:lpstr>Kirkens Nødhjelp bruker pengene dere samler inn til arbeid som endrer liv i over tjue land. KN sender ikke ting fra Norge, men investerer i lokal kunnskap, lokale tjenester, kurs og innkjøp for å skape arbeidsplasser, muligheter og bærekraftige løsninger.  Hvorfor er dette bra?</vt:lpstr>
      <vt:lpstr>Fredsbygging</vt:lpstr>
      <vt:lpstr>[Sett inn video: Håpsbærere 3av5 (slide 13)]</vt:lpstr>
      <vt:lpstr>Når vi møter mennesker fra andre kulturer, som for eksempel i Malawi, ser vi at livene deres er annerledes – men også ligner på vårt eget liv.  Hva har vi til felles med alle våre medmennesker, uavhengig av hvor  vi kommer fra?</vt:lpstr>
      <vt:lpstr>[Sett inn video: Håpsbærere 4av5 (slide 15)]</vt:lpstr>
      <vt:lpstr>[Sett inn video: Håpsbærere — Video fra Malawi (slide 16)]</vt:lpstr>
      <vt:lpstr>Troen kaller oss til å se hverandre som medmennesker – og å hjelpe til når vi kan. Dette kaller vi diakoni i kirka. I Karonga så vi dette i praksis: mennesker som får mulighet til å forbedre sitt eget liv, ikke ‘oss som redder dem’.  Hvorfor holder det ikke bare å tro – hvorfor trenger vi også å handle?</vt:lpstr>
      <vt:lpstr>[Sett inn video: Håpsbærere 5av5 (slide 18)]</vt:lpstr>
      <vt:lpstr>PowerPoint-presentasjon</vt:lpstr>
      <vt:lpstr>Hva betyr det for deg å være en Håpsbærer? </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Kirkens Nødhjelp</dc:creator>
  <cp:lastModifiedBy>Åsne Alstad Hanto</cp:lastModifiedBy>
  <cp:revision>2</cp:revision>
  <cp:lastPrinted>2024-12-19T10:36:51Z</cp:lastPrinted>
  <dcterms:created xsi:type="dcterms:W3CDTF">2024-12-17T09:09:24Z</dcterms:created>
  <dcterms:modified xsi:type="dcterms:W3CDTF">2026-01-30T09:32:32Z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0x0101009D227A837DA1734EBEC79BC6C73F197F</vt:lpwstr>
  </property>
  <property fmtid="{D5CDD505-2E9C-101B-9397-08002B2CF9AE}" pid="3" name="MediaServiceImageTags">
    <vt:lpwstr/>
  </property>
</Properties>
</file>