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67" r:id="rId4"/>
    <p:sldId id="258" r:id="rId5"/>
    <p:sldId id="259" r:id="rId6"/>
    <p:sldId id="266" r:id="rId7"/>
    <p:sldId id="261" r:id="rId8"/>
    <p:sldId id="262" r:id="rId9"/>
    <p:sldId id="263" r:id="rId10"/>
    <p:sldId id="268" r:id="rId11"/>
    <p:sldId id="264"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0E55"/>
    <a:srgbClr val="FDF4E9"/>
    <a:srgbClr val="FEF3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22932-6DBC-487D-B48D-48C8BA48999D}" v="6" dt="2026-02-20T11:24:20.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72574" autoAdjust="0"/>
  </p:normalViewPr>
  <p:slideViewPr>
    <p:cSldViewPr snapToGrid="0">
      <p:cViewPr varScale="1">
        <p:scale>
          <a:sx n="84" d="100"/>
          <a:sy n="84" d="100"/>
        </p:scale>
        <p:origin x="50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23" Type="http://schemas.openxmlformats.org/officeDocument/2006/relationships/customXml" Target="../customXml/item3.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Liholt" userId="a237f5b6-e311-478e-ae7e-5973da88fffd" providerId="ADAL" clId="{EB94D105-97E2-4415-8278-F62761FD3124}"/>
    <pc:docChg chg="undo custSel addSld delSld modSld sldOrd">
      <pc:chgData name="Maria Liholt" userId="a237f5b6-e311-478e-ae7e-5973da88fffd" providerId="ADAL" clId="{EB94D105-97E2-4415-8278-F62761FD3124}" dt="2026-02-20T11:24:20.328" v="108" actId="14826"/>
      <pc:docMkLst>
        <pc:docMk/>
      </pc:docMkLst>
      <pc:sldChg chg="modSp mod">
        <pc:chgData name="Maria Liholt" userId="a237f5b6-e311-478e-ae7e-5973da88fffd" providerId="ADAL" clId="{EB94D105-97E2-4415-8278-F62761FD3124}" dt="2026-02-10T12:18:20.728" v="43" actId="20577"/>
        <pc:sldMkLst>
          <pc:docMk/>
          <pc:sldMk cId="2340752482" sldId="257"/>
        </pc:sldMkLst>
        <pc:spChg chg="mod">
          <ac:chgData name="Maria Liholt" userId="a237f5b6-e311-478e-ae7e-5973da88fffd" providerId="ADAL" clId="{EB94D105-97E2-4415-8278-F62761FD3124}" dt="2026-02-10T12:18:20.728" v="43" actId="20577"/>
          <ac:spMkLst>
            <pc:docMk/>
            <pc:sldMk cId="2340752482" sldId="257"/>
            <ac:spMk id="3" creationId="{8515436D-2A30-D1F1-B057-F5FAEBF69D7E}"/>
          </ac:spMkLst>
        </pc:spChg>
      </pc:sldChg>
      <pc:sldChg chg="delSp modSp mod modTransition delAnim">
        <pc:chgData name="Maria Liholt" userId="a237f5b6-e311-478e-ae7e-5973da88fffd" providerId="ADAL" clId="{EB94D105-97E2-4415-8278-F62761FD3124}" dt="2026-02-10T12:33:39.647" v="59"/>
        <pc:sldMkLst>
          <pc:docMk/>
          <pc:sldMk cId="2773147939" sldId="258"/>
        </pc:sldMkLst>
        <pc:picChg chg="mod">
          <ac:chgData name="Maria Liholt" userId="a237f5b6-e311-478e-ae7e-5973da88fffd" providerId="ADAL" clId="{EB94D105-97E2-4415-8278-F62761FD3124}" dt="2026-02-10T12:19:47.630" v="45" actId="14826"/>
          <ac:picMkLst>
            <pc:docMk/>
            <pc:sldMk cId="2773147939" sldId="258"/>
            <ac:picMk id="5" creationId="{4135E2F1-E205-72DA-B477-14EC76A7F9CC}"/>
          </ac:picMkLst>
        </pc:picChg>
      </pc:sldChg>
      <pc:sldChg chg="modSp modTransition">
        <pc:chgData name="Maria Liholt" userId="a237f5b6-e311-478e-ae7e-5973da88fffd" providerId="ADAL" clId="{EB94D105-97E2-4415-8278-F62761FD3124}" dt="2026-02-10T12:33:54.763" v="60"/>
        <pc:sldMkLst>
          <pc:docMk/>
          <pc:sldMk cId="594364080" sldId="259"/>
        </pc:sldMkLst>
        <pc:picChg chg="mod">
          <ac:chgData name="Maria Liholt" userId="a237f5b6-e311-478e-ae7e-5973da88fffd" providerId="ADAL" clId="{EB94D105-97E2-4415-8278-F62761FD3124}" dt="2026-02-10T12:20:30.057" v="50" actId="14826"/>
          <ac:picMkLst>
            <pc:docMk/>
            <pc:sldMk cId="594364080" sldId="259"/>
            <ac:picMk id="5" creationId="{DE415C3A-A09A-E58F-6AC9-1997129C706D}"/>
          </ac:picMkLst>
        </pc:picChg>
      </pc:sldChg>
      <pc:sldChg chg="modSp add del mod modNotesTx">
        <pc:chgData name="Maria Liholt" userId="a237f5b6-e311-478e-ae7e-5973da88fffd" providerId="ADAL" clId="{EB94D105-97E2-4415-8278-F62761FD3124}" dt="2026-02-20T11:23:56.541" v="105" actId="14826"/>
        <pc:sldMkLst>
          <pc:docMk/>
          <pc:sldMk cId="4598545" sldId="261"/>
        </pc:sldMkLst>
        <pc:picChg chg="mod modCrop">
          <ac:chgData name="Maria Liholt" userId="a237f5b6-e311-478e-ae7e-5973da88fffd" providerId="ADAL" clId="{EB94D105-97E2-4415-8278-F62761FD3124}" dt="2026-02-20T11:23:56.541" v="105" actId="14826"/>
          <ac:picMkLst>
            <pc:docMk/>
            <pc:sldMk cId="4598545" sldId="261"/>
            <ac:picMk id="6" creationId="{4E749ED2-5AF0-09AE-E861-78601CA2A67C}"/>
          </ac:picMkLst>
        </pc:picChg>
      </pc:sldChg>
      <pc:sldChg chg="modSp modNotesTx">
        <pc:chgData name="Maria Liholt" userId="a237f5b6-e311-478e-ae7e-5973da88fffd" providerId="ADAL" clId="{EB94D105-97E2-4415-8278-F62761FD3124}" dt="2026-02-20T11:24:04.147" v="106" actId="14826"/>
        <pc:sldMkLst>
          <pc:docMk/>
          <pc:sldMk cId="3159133815" sldId="262"/>
        </pc:sldMkLst>
        <pc:picChg chg="mod">
          <ac:chgData name="Maria Liholt" userId="a237f5b6-e311-478e-ae7e-5973da88fffd" providerId="ADAL" clId="{EB94D105-97E2-4415-8278-F62761FD3124}" dt="2026-02-20T11:24:04.147" v="106" actId="14826"/>
          <ac:picMkLst>
            <pc:docMk/>
            <pc:sldMk cId="3159133815" sldId="262"/>
            <ac:picMk id="6" creationId="{B2C4EB59-DA37-920C-0266-2F932A13EF65}"/>
          </ac:picMkLst>
        </pc:picChg>
      </pc:sldChg>
      <pc:sldChg chg="modSp modNotesTx">
        <pc:chgData name="Maria Liholt" userId="a237f5b6-e311-478e-ae7e-5973da88fffd" providerId="ADAL" clId="{EB94D105-97E2-4415-8278-F62761FD3124}" dt="2026-02-20T11:24:11.684" v="107" actId="14826"/>
        <pc:sldMkLst>
          <pc:docMk/>
          <pc:sldMk cId="2082600847" sldId="263"/>
        </pc:sldMkLst>
        <pc:picChg chg="mod">
          <ac:chgData name="Maria Liholt" userId="a237f5b6-e311-478e-ae7e-5973da88fffd" providerId="ADAL" clId="{EB94D105-97E2-4415-8278-F62761FD3124}" dt="2026-02-20T11:24:11.684" v="107" actId="14826"/>
          <ac:picMkLst>
            <pc:docMk/>
            <pc:sldMk cId="2082600847" sldId="263"/>
            <ac:picMk id="6" creationId="{2756A76A-D193-1DA1-53C7-7EC2A16F6727}"/>
          </ac:picMkLst>
        </pc:picChg>
      </pc:sldChg>
      <pc:sldChg chg="addSp modSp add mod ord modTransition modAnim">
        <pc:chgData name="Maria Liholt" userId="a237f5b6-e311-478e-ae7e-5973da88fffd" providerId="ADAL" clId="{EB94D105-97E2-4415-8278-F62761FD3124}" dt="2026-02-10T12:33:25.426" v="58"/>
        <pc:sldMkLst>
          <pc:docMk/>
          <pc:sldMk cId="1310281580" sldId="267"/>
        </pc:sldMkLst>
        <pc:picChg chg="add mod">
          <ac:chgData name="Maria Liholt" userId="a237f5b6-e311-478e-ae7e-5973da88fffd" providerId="ADAL" clId="{EB94D105-97E2-4415-8278-F62761FD3124}" dt="2026-02-10T12:26:57.612" v="52" actId="1076"/>
          <ac:picMkLst>
            <pc:docMk/>
            <pc:sldMk cId="1310281580" sldId="267"/>
            <ac:picMk id="2" creationId="{97C5A38F-E007-319E-B53F-DBE66A6C2437}"/>
          </ac:picMkLst>
        </pc:picChg>
        <pc:picChg chg="mod">
          <ac:chgData name="Maria Liholt" userId="a237f5b6-e311-478e-ae7e-5973da88fffd" providerId="ADAL" clId="{EB94D105-97E2-4415-8278-F62761FD3124}" dt="2026-02-10T12:20:19.027" v="47" actId="14826"/>
          <ac:picMkLst>
            <pc:docMk/>
            <pc:sldMk cId="1310281580" sldId="267"/>
            <ac:picMk id="5" creationId="{A1528AFB-B6F9-0337-A5AB-AE74A66A84EF}"/>
          </ac:picMkLst>
        </pc:picChg>
      </pc:sldChg>
      <pc:sldChg chg="modSp add setBg">
        <pc:chgData name="Maria Liholt" userId="a237f5b6-e311-478e-ae7e-5973da88fffd" providerId="ADAL" clId="{EB94D105-97E2-4415-8278-F62761FD3124}" dt="2026-02-20T11:24:20.328" v="108" actId="14826"/>
        <pc:sldMkLst>
          <pc:docMk/>
          <pc:sldMk cId="4044091054" sldId="268"/>
        </pc:sldMkLst>
        <pc:picChg chg="mod">
          <ac:chgData name="Maria Liholt" userId="a237f5b6-e311-478e-ae7e-5973da88fffd" providerId="ADAL" clId="{EB94D105-97E2-4415-8278-F62761FD3124}" dt="2026-02-20T11:24:20.328" v="108" actId="14826"/>
          <ac:picMkLst>
            <pc:docMk/>
            <pc:sldMk cId="4044091054" sldId="268"/>
            <ac:picMk id="6" creationId="{E449392A-8F82-5F7E-BC7E-6D84C88984D9}"/>
          </ac:picMkLst>
        </pc:picChg>
      </pc:sldChg>
      <pc:sldChg chg="addSp delSp modSp add del mod setBg">
        <pc:chgData name="Maria Liholt" userId="a237f5b6-e311-478e-ae7e-5973da88fffd" providerId="ADAL" clId="{EB94D105-97E2-4415-8278-F62761FD3124}" dt="2026-02-20T11:23:49.625" v="104" actId="47"/>
        <pc:sldMkLst>
          <pc:docMk/>
          <pc:sldMk cId="250533571" sldId="1058"/>
        </pc:sldMkLst>
        <pc:spChg chg="add">
          <ac:chgData name="Maria Liholt" userId="a237f5b6-e311-478e-ae7e-5973da88fffd" providerId="ADAL" clId="{EB94D105-97E2-4415-8278-F62761FD3124}" dt="2026-02-20T11:22:42.841" v="93" actId="26606"/>
          <ac:spMkLst>
            <pc:docMk/>
            <pc:sldMk cId="250533571" sldId="1058"/>
            <ac:spMk id="9" creationId="{42A4FC2C-047E-45A5-965D-8E1E3BF09BC6}"/>
          </ac:spMkLst>
        </pc:spChg>
        <pc:picChg chg="add del mod">
          <ac:chgData name="Maria Liholt" userId="a237f5b6-e311-478e-ae7e-5973da88fffd" providerId="ADAL" clId="{EB94D105-97E2-4415-8278-F62761FD3124}" dt="2026-02-20T11:18:47.458" v="91" actId="478"/>
          <ac:picMkLst>
            <pc:docMk/>
            <pc:sldMk cId="250533571" sldId="1058"/>
            <ac:picMk id="3" creationId="{F2EAACFA-8F66-2B04-C8A1-4B937B674263}"/>
          </ac:picMkLst>
        </pc:picChg>
        <pc:picChg chg="mod modCrop">
          <ac:chgData name="Maria Liholt" userId="a237f5b6-e311-478e-ae7e-5973da88fffd" providerId="ADAL" clId="{EB94D105-97E2-4415-8278-F62761FD3124}" dt="2026-02-20T11:23:40.454" v="101" actId="18131"/>
          <ac:picMkLst>
            <pc:docMk/>
            <pc:sldMk cId="250533571" sldId="1058"/>
            <ac:picMk id="4" creationId="{C7AEB1DB-CCCA-CE4F-7D13-E6292C5ADEA4}"/>
          </ac:picMkLst>
        </pc:picChg>
      </pc:sldChg>
      <pc:sldMasterChg chg="delSldLayout">
        <pc:chgData name="Maria Liholt" userId="a237f5b6-e311-478e-ae7e-5973da88fffd" providerId="ADAL" clId="{EB94D105-97E2-4415-8278-F62761FD3124}" dt="2026-02-20T11:23:49.625" v="104" actId="47"/>
        <pc:sldMasterMkLst>
          <pc:docMk/>
          <pc:sldMasterMk cId="1677380736" sldId="2147483660"/>
        </pc:sldMasterMkLst>
        <pc:sldLayoutChg chg="del">
          <pc:chgData name="Maria Liholt" userId="a237f5b6-e311-478e-ae7e-5973da88fffd" providerId="ADAL" clId="{EB94D105-97E2-4415-8278-F62761FD3124}" dt="2026-02-20T11:23:49.625" v="104" actId="47"/>
          <pc:sldLayoutMkLst>
            <pc:docMk/>
            <pc:sldMasterMk cId="1677380736" sldId="2147483660"/>
            <pc:sldLayoutMk cId="1092751231"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787C9-8734-4AE5-9DA5-9030D07EA7F4}" type="datetimeFigureOut">
              <a:rPr lang="en-US" smtClean="0"/>
              <a:t>2/20/2026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ECF12-D97D-482F-B112-FE3D214F41D7}" type="slidenum">
              <a:rPr lang="en-US" smtClean="0"/>
              <a:t>‹#›</a:t>
            </a:fld>
            <a:endParaRPr lang="en-US"/>
          </a:p>
        </p:txBody>
      </p:sp>
    </p:spTree>
    <p:extLst>
      <p:ext uri="{BB962C8B-B14F-4D97-AF65-F5344CB8AC3E}">
        <p14:creationId xmlns:p14="http://schemas.microsoft.com/office/powerpoint/2010/main" val="41378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Vi skal bli kjent med </a:t>
            </a:r>
            <a:r>
              <a:rPr lang="nb-NO" sz="1200" kern="1200" dirty="0" err="1">
                <a:solidFill>
                  <a:schemeClr val="tx1"/>
                </a:solidFill>
                <a:effectLst/>
                <a:latin typeface="+mn-lt"/>
                <a:ea typeface="+mn-ea"/>
                <a:cs typeface="+mn-cs"/>
              </a:rPr>
              <a:t>Chivo</a:t>
            </a:r>
            <a:r>
              <a:rPr lang="nb-NO" sz="1200" kern="1200" dirty="0">
                <a:solidFill>
                  <a:schemeClr val="tx1"/>
                </a:solidFill>
                <a:effectLst/>
                <a:latin typeface="+mn-lt"/>
                <a:ea typeface="+mn-ea"/>
                <a:cs typeface="+mn-cs"/>
              </a:rPr>
              <a:t> – barnas vann-viktig viktige venn!</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Han er en morsom liten geitekilling som brenner for at alle i verden skal ha rent vann og et godt liv. </a:t>
            </a:r>
            <a:r>
              <a:rPr lang="nb-NO" sz="1200" kern="1200" dirty="0" err="1">
                <a:solidFill>
                  <a:schemeClr val="tx1"/>
                </a:solidFill>
                <a:effectLst/>
                <a:latin typeface="+mn-lt"/>
                <a:ea typeface="+mn-ea"/>
                <a:cs typeface="+mn-cs"/>
              </a:rPr>
              <a:t>Chivo</a:t>
            </a:r>
            <a:r>
              <a:rPr lang="nb-NO" sz="1200" kern="1200" dirty="0">
                <a:solidFill>
                  <a:schemeClr val="tx1"/>
                </a:solidFill>
                <a:effectLst/>
                <a:latin typeface="+mn-lt"/>
                <a:ea typeface="+mn-ea"/>
                <a:cs typeface="+mn-cs"/>
              </a:rPr>
              <a:t> drømmer om en verden der alle barn kan bade, leke og lære – akkurat som her i Norge.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4ECF12-D97D-482F-B112-FE3D214F41D7}" type="slidenum">
              <a:rPr lang="en-US" smtClean="0"/>
              <a:t>1</a:t>
            </a:fld>
            <a:endParaRPr lang="en-US"/>
          </a:p>
        </p:txBody>
      </p:sp>
    </p:spTree>
    <p:extLst>
      <p:ext uri="{BB962C8B-B14F-4D97-AF65-F5344CB8AC3E}">
        <p14:creationId xmlns:p14="http://schemas.microsoft.com/office/powerpoint/2010/main" val="2160748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CF12-D97D-482F-B112-FE3D214F41D7}" type="slidenum">
              <a:rPr lang="en-US" smtClean="0"/>
              <a:t>2</a:t>
            </a:fld>
            <a:endParaRPr lang="en-US"/>
          </a:p>
        </p:txBody>
      </p:sp>
    </p:spTree>
    <p:extLst>
      <p:ext uri="{BB962C8B-B14F-4D97-AF65-F5344CB8AC3E}">
        <p14:creationId xmlns:p14="http://schemas.microsoft.com/office/powerpoint/2010/main" val="261436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D4F13-BABF-BAA9-731A-3A21A65E7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C8562-44E7-6040-4032-59BB45A97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4D8B5D-C667-F8AA-ABF6-A78ED3F54F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Overgang fra </a:t>
            </a:r>
            <a:r>
              <a:rPr lang="nb-NO" sz="1200" b="1" kern="1200" dirty="0" err="1">
                <a:solidFill>
                  <a:schemeClr val="tx1"/>
                </a:solidFill>
                <a:effectLst/>
                <a:latin typeface="+mn-lt"/>
                <a:ea typeface="+mn-ea"/>
                <a:cs typeface="+mn-cs"/>
              </a:rPr>
              <a:t>Chivo</a:t>
            </a:r>
            <a:r>
              <a:rPr lang="nb-NO" sz="1200" b="1" kern="1200" dirty="0">
                <a:solidFill>
                  <a:schemeClr val="tx1"/>
                </a:solidFill>
                <a:effectLst/>
                <a:latin typeface="+mn-lt"/>
                <a:ea typeface="+mn-ea"/>
                <a:cs typeface="+mn-cs"/>
              </a:rPr>
              <a:t> til bibelfortelling:</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Da vannet kom til </a:t>
            </a:r>
            <a:r>
              <a:rPr lang="nb-NO" sz="1200" kern="1200" dirty="0" err="1">
                <a:solidFill>
                  <a:schemeClr val="tx1"/>
                </a:solidFill>
                <a:effectLst/>
                <a:latin typeface="+mn-lt"/>
                <a:ea typeface="+mn-ea"/>
                <a:cs typeface="+mn-cs"/>
              </a:rPr>
              <a:t>Gaouris</a:t>
            </a:r>
            <a:r>
              <a:rPr lang="nb-NO" sz="1200" kern="1200" dirty="0">
                <a:solidFill>
                  <a:schemeClr val="tx1"/>
                </a:solidFill>
                <a:effectLst/>
                <a:latin typeface="+mn-lt"/>
                <a:ea typeface="+mn-ea"/>
                <a:cs typeface="+mn-cs"/>
              </a:rPr>
              <a:t> landsby, var det skummelt og farlig. Hun måtte løpe for livet, og alt ble vått og ødelagt. Men så kom hjelpen! Nå har hun et hus som tåler regnet, rent vann og en trygg plass å bo. Selv om det fortsatt kan komme flom, har </a:t>
            </a:r>
            <a:r>
              <a:rPr lang="nb-NO" sz="1200" kern="1200" dirty="0" err="1">
                <a:solidFill>
                  <a:schemeClr val="tx1"/>
                </a:solidFill>
                <a:effectLst/>
                <a:latin typeface="+mn-lt"/>
                <a:ea typeface="+mn-ea"/>
                <a:cs typeface="+mn-cs"/>
              </a:rPr>
              <a:t>Gaouri</a:t>
            </a:r>
            <a:r>
              <a:rPr lang="nb-NO" sz="1200" kern="1200" dirty="0">
                <a:solidFill>
                  <a:schemeClr val="tx1"/>
                </a:solidFill>
                <a:effectLst/>
                <a:latin typeface="+mn-lt"/>
                <a:ea typeface="+mn-ea"/>
                <a:cs typeface="+mn-cs"/>
              </a:rPr>
              <a:t> håp. Hun vet at hun ikke er alene – noen bryr seg og hjelper.</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1DCCEF0-55DD-9BBF-8295-93A4FB53824E}"/>
              </a:ext>
            </a:extLst>
          </p:cNvPr>
          <p:cNvSpPr>
            <a:spLocks noGrp="1"/>
          </p:cNvSpPr>
          <p:nvPr>
            <p:ph type="sldNum" sz="quarter" idx="5"/>
          </p:nvPr>
        </p:nvSpPr>
        <p:spPr/>
        <p:txBody>
          <a:bodyPr/>
          <a:lstStyle/>
          <a:p>
            <a:fld id="{FF4ECF12-D97D-482F-B112-FE3D214F41D7}" type="slidenum">
              <a:rPr lang="en-US" smtClean="0"/>
              <a:t>6</a:t>
            </a:fld>
            <a:endParaRPr lang="en-US"/>
          </a:p>
        </p:txBody>
      </p:sp>
    </p:spTree>
    <p:extLst>
      <p:ext uri="{BB962C8B-B14F-4D97-AF65-F5344CB8AC3E}">
        <p14:creationId xmlns:p14="http://schemas.microsoft.com/office/powerpoint/2010/main" val="84353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kern="1200" dirty="0">
                <a:solidFill>
                  <a:schemeClr val="tx1"/>
                </a:solidFill>
                <a:effectLst/>
                <a:latin typeface="+mn-lt"/>
                <a:ea typeface="+mn-ea"/>
                <a:cs typeface="+mn-cs"/>
              </a:rPr>
              <a:t>Jesus stiller stormen</a:t>
            </a:r>
            <a:br>
              <a:rPr lang="nb-NO" sz="1200" b="1"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(Mark 4, 35-41)</a:t>
            </a:r>
            <a:endParaRPr lang="en-US" sz="1200" kern="1200" dirty="0">
              <a:solidFill>
                <a:schemeClr val="tx1"/>
              </a:solidFill>
              <a:effectLst/>
              <a:latin typeface="+mn-lt"/>
              <a:ea typeface="+mn-ea"/>
              <a:cs typeface="+mn-cs"/>
            </a:endParaRPr>
          </a:p>
          <a:p>
            <a:endParaRPr lang="nb-NO" sz="1200" b="1" kern="1200" dirty="0">
              <a:solidFill>
                <a:schemeClr val="tx1"/>
              </a:solidFill>
              <a:effectLst/>
              <a:latin typeface="+mn-lt"/>
              <a:ea typeface="+mn-ea"/>
              <a:cs typeface="+mn-cs"/>
            </a:endParaRPr>
          </a:p>
          <a:p>
            <a:endParaRPr lang="en-US" dirty="0"/>
          </a:p>
          <a:p>
            <a:r>
              <a:rPr lang="nb-NO" sz="1200" kern="1200" dirty="0">
                <a:solidFill>
                  <a:schemeClr val="tx1"/>
                </a:solidFill>
                <a:effectLst/>
                <a:latin typeface="+mn-lt"/>
                <a:ea typeface="+mn-ea"/>
                <a:cs typeface="+mn-cs"/>
              </a:rPr>
              <a:t>I bibelen står det at Jesus en dag sa til vennene sine:</a:t>
            </a:r>
            <a:br>
              <a:rPr lang="nb-NO" sz="1200" kern="1200" dirty="0">
                <a:solidFill>
                  <a:schemeClr val="tx1"/>
                </a:solidFill>
                <a:effectLst/>
                <a:latin typeface="+mn-lt"/>
                <a:ea typeface="+mn-ea"/>
                <a:cs typeface="+mn-cs"/>
              </a:rPr>
            </a:br>
            <a:r>
              <a:rPr lang="nb-NO" sz="1200" b="1" kern="1200" dirty="0">
                <a:solidFill>
                  <a:schemeClr val="tx1"/>
                </a:solidFill>
                <a:effectLst/>
                <a:latin typeface="+mn-lt"/>
                <a:ea typeface="+mn-ea"/>
                <a:cs typeface="+mn-cs"/>
              </a:rPr>
              <a:t>«La oss dra over til den andre siden av sjøen.»</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De satte seg i båten og begynte å ro. Det var en fin kveld, og alt virket rolig.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4ECF12-D97D-482F-B112-FE3D214F41D7}" type="slidenum">
              <a:rPr lang="en-US" smtClean="0"/>
              <a:t>7</a:t>
            </a:fld>
            <a:endParaRPr lang="en-US"/>
          </a:p>
        </p:txBody>
      </p:sp>
    </p:spTree>
    <p:extLst>
      <p:ext uri="{BB962C8B-B14F-4D97-AF65-F5344CB8AC3E}">
        <p14:creationId xmlns:p14="http://schemas.microsoft.com/office/powerpoint/2010/main" val="1656775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Men plutselig blåste det opp til storm! Vinden suste, bølgene slo inn i båten, og vannet sprutet overalt. Disiplene ble redde.</a:t>
            </a:r>
            <a:br>
              <a:rPr lang="nb-NO" sz="1200" kern="1200" dirty="0">
                <a:solidFill>
                  <a:schemeClr val="tx1"/>
                </a:solidFill>
                <a:effectLst/>
                <a:latin typeface="+mn-lt"/>
                <a:ea typeface="+mn-ea"/>
                <a:cs typeface="+mn-cs"/>
              </a:rPr>
            </a:br>
            <a:r>
              <a:rPr lang="nb-NO" sz="1200" b="1" kern="1200" dirty="0">
                <a:solidFill>
                  <a:schemeClr val="tx1"/>
                </a:solidFill>
                <a:effectLst/>
                <a:latin typeface="+mn-lt"/>
                <a:ea typeface="+mn-ea"/>
                <a:cs typeface="+mn-cs"/>
              </a:rPr>
              <a:t>«Vi drukner!» </a:t>
            </a:r>
            <a:r>
              <a:rPr lang="nb-NO" sz="1200" kern="1200" dirty="0">
                <a:solidFill>
                  <a:schemeClr val="tx1"/>
                </a:solidFill>
                <a:effectLst/>
                <a:latin typeface="+mn-lt"/>
                <a:ea typeface="+mn-ea"/>
                <a:cs typeface="+mn-cs"/>
              </a:rPr>
              <a:t>ropte de.</a:t>
            </a:r>
            <a:endParaRPr lang="en-US"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Hvor var Jesus? Han lå og sov bakerst i båten!</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 vekket ham og sa:</a:t>
            </a:r>
            <a:br>
              <a:rPr lang="nb-NO" sz="1200" kern="1200" dirty="0">
                <a:solidFill>
                  <a:schemeClr val="tx1"/>
                </a:solidFill>
                <a:effectLst/>
                <a:latin typeface="+mn-lt"/>
                <a:ea typeface="+mn-ea"/>
                <a:cs typeface="+mn-cs"/>
              </a:rPr>
            </a:br>
            <a:r>
              <a:rPr lang="nb-NO" sz="1200" b="1" kern="1200" dirty="0">
                <a:solidFill>
                  <a:schemeClr val="tx1"/>
                </a:solidFill>
                <a:effectLst/>
                <a:latin typeface="+mn-lt"/>
                <a:ea typeface="+mn-ea"/>
                <a:cs typeface="+mn-cs"/>
              </a:rPr>
              <a:t>«Jesus, bryr du deg ikke om at vi går under?»</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4ECF12-D97D-482F-B112-FE3D214F41D7}" type="slidenum">
              <a:rPr lang="en-US" smtClean="0"/>
              <a:t>8</a:t>
            </a:fld>
            <a:endParaRPr lang="en-US"/>
          </a:p>
        </p:txBody>
      </p:sp>
    </p:spTree>
    <p:extLst>
      <p:ext uri="{BB962C8B-B14F-4D97-AF65-F5344CB8AC3E}">
        <p14:creationId xmlns:p14="http://schemas.microsoft.com/office/powerpoint/2010/main" val="1809653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Jesus reiste seg, så på vinden og bølgene og sa:</a:t>
            </a:r>
            <a:br>
              <a:rPr lang="nb-NO" sz="1200" kern="1200" dirty="0">
                <a:solidFill>
                  <a:schemeClr val="tx1"/>
                </a:solidFill>
                <a:effectLst/>
                <a:latin typeface="+mn-lt"/>
                <a:ea typeface="+mn-ea"/>
                <a:cs typeface="+mn-cs"/>
              </a:rPr>
            </a:br>
            <a:r>
              <a:rPr lang="nb-NO" sz="1200" b="1" kern="1200" dirty="0">
                <a:solidFill>
                  <a:schemeClr val="tx1"/>
                </a:solidFill>
                <a:effectLst/>
                <a:latin typeface="+mn-lt"/>
                <a:ea typeface="+mn-ea"/>
                <a:cs typeface="+mn-cs"/>
              </a:rPr>
              <a:t>«Stille! Vær rolig!»</a:t>
            </a:r>
            <a:endParaRPr lang="en-US" sz="1200" b="1"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Med én gang ble det helt stille. Vinden stoppet, og sjøen ble rolig som et speil.</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Jesus så på vennene sine og spurte:</a:t>
            </a:r>
            <a:br>
              <a:rPr lang="nb-NO" sz="1200" kern="1200" dirty="0">
                <a:solidFill>
                  <a:schemeClr val="tx1"/>
                </a:solidFill>
                <a:effectLst/>
                <a:latin typeface="+mn-lt"/>
                <a:ea typeface="+mn-ea"/>
                <a:cs typeface="+mn-cs"/>
              </a:rPr>
            </a:br>
            <a:r>
              <a:rPr lang="nb-NO" sz="1200" b="1" kern="1200" dirty="0">
                <a:solidFill>
                  <a:schemeClr val="tx1"/>
                </a:solidFill>
                <a:effectLst/>
                <a:latin typeface="+mn-lt"/>
                <a:ea typeface="+mn-ea"/>
                <a:cs typeface="+mn-cs"/>
              </a:rPr>
              <a:t>«Hvorfor er dere så redde? Har dere ikke tro?»</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4ECF12-D97D-482F-B112-FE3D214F41D7}" type="slidenum">
              <a:rPr lang="en-US" smtClean="0"/>
              <a:t>9</a:t>
            </a:fld>
            <a:endParaRPr lang="en-US"/>
          </a:p>
        </p:txBody>
      </p:sp>
    </p:spTree>
    <p:extLst>
      <p:ext uri="{BB962C8B-B14F-4D97-AF65-F5344CB8AC3E}">
        <p14:creationId xmlns:p14="http://schemas.microsoft.com/office/powerpoint/2010/main" val="1590746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9E871-6118-68D9-7438-69F224FD1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2EC87-D7CF-35B1-4C45-E666F0B8D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40949-6229-51A2-B03F-AFA466621C7A}"/>
              </a:ext>
            </a:extLst>
          </p:cNvPr>
          <p:cNvSpPr>
            <a:spLocks noGrp="1"/>
          </p:cNvSpPr>
          <p:nvPr>
            <p:ph type="body" idx="1"/>
          </p:nvPr>
        </p:nvSpPr>
        <p:spPr/>
        <p:txBody>
          <a:bodyPr/>
          <a:lstStyle/>
          <a:p>
            <a:r>
              <a:rPr lang="nb-NO" sz="1200" kern="1200" dirty="0">
                <a:solidFill>
                  <a:schemeClr val="tx1"/>
                </a:solidFill>
                <a:effectLst/>
                <a:latin typeface="+mn-lt"/>
                <a:ea typeface="+mn-ea"/>
                <a:cs typeface="+mn-cs"/>
              </a:rPr>
              <a:t>Disiplene ble helt forundret. De sa til hverandre:</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«Hvem er han? Til og med vinden og bølgene hører på ham!»</a:t>
            </a:r>
            <a:endParaRPr lang="en-US"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Avrunding:</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Akkurat som </a:t>
            </a:r>
            <a:r>
              <a:rPr lang="nb-NO" sz="1200" kern="1200" dirty="0" err="1">
                <a:solidFill>
                  <a:schemeClr val="tx1"/>
                </a:solidFill>
                <a:effectLst/>
                <a:latin typeface="+mn-lt"/>
                <a:ea typeface="+mn-ea"/>
                <a:cs typeface="+mn-cs"/>
              </a:rPr>
              <a:t>Gaouri</a:t>
            </a:r>
            <a:r>
              <a:rPr lang="nb-NO" sz="1200" kern="1200" dirty="0">
                <a:solidFill>
                  <a:schemeClr val="tx1"/>
                </a:solidFill>
                <a:effectLst/>
                <a:latin typeface="+mn-lt"/>
                <a:ea typeface="+mn-ea"/>
                <a:cs typeface="+mn-cs"/>
              </a:rPr>
              <a:t> fikk håp da hjelpen kom, viser Jesus oss at vi kan ha håp selv når livet føles som en storm. Han er med oss – og han kan gi ro midt i det som er vanskelig.</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F1776FC-C38A-C3DA-6195-012AE23BD3BC}"/>
              </a:ext>
            </a:extLst>
          </p:cNvPr>
          <p:cNvSpPr>
            <a:spLocks noGrp="1"/>
          </p:cNvSpPr>
          <p:nvPr>
            <p:ph type="sldNum" sz="quarter" idx="5"/>
          </p:nvPr>
        </p:nvSpPr>
        <p:spPr/>
        <p:txBody>
          <a:bodyPr/>
          <a:lstStyle/>
          <a:p>
            <a:fld id="{FF4ECF12-D97D-482F-B112-FE3D214F41D7}" type="slidenum">
              <a:rPr lang="en-US" smtClean="0"/>
              <a:t>10</a:t>
            </a:fld>
            <a:endParaRPr lang="en-US"/>
          </a:p>
        </p:txBody>
      </p:sp>
    </p:spTree>
    <p:extLst>
      <p:ext uri="{BB962C8B-B14F-4D97-AF65-F5344CB8AC3E}">
        <p14:creationId xmlns:p14="http://schemas.microsoft.com/office/powerpoint/2010/main" val="3156226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Kjære Gud Takk for at du gir håp.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Takk for at håpet kan skape forandring i oss og rundt oss.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Hjelp oss å ta godt vare på ditt skaperverk.</a:t>
            </a:r>
            <a:endParaRPr lang="en-US" sz="1200" kern="1200">
              <a:solidFill>
                <a:schemeClr val="tx1"/>
              </a:solidFill>
              <a:effectLst/>
              <a:latin typeface="+mn-lt"/>
              <a:ea typeface="+mn-ea"/>
              <a:cs typeface="+mn-cs"/>
            </a:endParaRPr>
          </a:p>
          <a:p>
            <a:pPr algn="l"/>
            <a:endParaRPr lang="en-US" sz="1600" dirty="0"/>
          </a:p>
        </p:txBody>
      </p:sp>
      <p:sp>
        <p:nvSpPr>
          <p:cNvPr id="4" name="Slide Number Placeholder 3"/>
          <p:cNvSpPr>
            <a:spLocks noGrp="1"/>
          </p:cNvSpPr>
          <p:nvPr>
            <p:ph type="sldNum" sz="quarter" idx="5"/>
          </p:nvPr>
        </p:nvSpPr>
        <p:spPr/>
        <p:txBody>
          <a:bodyPr/>
          <a:lstStyle/>
          <a:p>
            <a:fld id="{FF4ECF12-D97D-482F-B112-FE3D214F41D7}" type="slidenum">
              <a:rPr lang="en-US" smtClean="0"/>
              <a:t>11</a:t>
            </a:fld>
            <a:endParaRPr lang="en-US"/>
          </a:p>
        </p:txBody>
      </p:sp>
    </p:spTree>
    <p:extLst>
      <p:ext uri="{BB962C8B-B14F-4D97-AF65-F5344CB8AC3E}">
        <p14:creationId xmlns:p14="http://schemas.microsoft.com/office/powerpoint/2010/main" val="2386466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nb-NO" sz="1600" dirty="0">
                <a:latin typeface="Verdana" panose="020B0604030504040204" pitchFamily="34" charset="0"/>
                <a:ea typeface="Verdana" panose="020B0604030504040204" pitchFamily="34" charset="0"/>
              </a:rPr>
              <a:t>Må Gud velsigne deg</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Må Gud velsigne deg</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Hvert minutt av din tid </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Hver en dag av ditt liv </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Må Gud velsigne deg</a:t>
            </a:r>
            <a:endParaRPr lang="en-US" sz="1600" dirty="0">
              <a:latin typeface="Verdana" panose="020B0604030504040204" pitchFamily="34" charset="0"/>
              <a:ea typeface="Verdana" panose="020B0604030504040204" pitchFamily="34" charset="0"/>
            </a:endParaRPr>
          </a:p>
          <a:p>
            <a:pPr algn="l"/>
            <a:endParaRPr lang="en-US" sz="1600" dirty="0"/>
          </a:p>
        </p:txBody>
      </p:sp>
      <p:sp>
        <p:nvSpPr>
          <p:cNvPr id="4" name="Slide Number Placeholder 3"/>
          <p:cNvSpPr>
            <a:spLocks noGrp="1"/>
          </p:cNvSpPr>
          <p:nvPr>
            <p:ph type="sldNum" sz="quarter" idx="5"/>
          </p:nvPr>
        </p:nvSpPr>
        <p:spPr/>
        <p:txBody>
          <a:bodyPr/>
          <a:lstStyle/>
          <a:p>
            <a:fld id="{FF4ECF12-D97D-482F-B112-FE3D214F41D7}" type="slidenum">
              <a:rPr lang="en-US" smtClean="0"/>
              <a:t>12</a:t>
            </a:fld>
            <a:endParaRPr lang="en-US"/>
          </a:p>
        </p:txBody>
      </p:sp>
    </p:spTree>
    <p:extLst>
      <p:ext uri="{BB962C8B-B14F-4D97-AF65-F5344CB8AC3E}">
        <p14:creationId xmlns:p14="http://schemas.microsoft.com/office/powerpoint/2010/main" val="244554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168818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076846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9149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272452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A496B-B04B-4252-91AB-59C4683078D3}"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202094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9A496B-B04B-4252-91AB-59C4683078D3}"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546668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A496B-B04B-4252-91AB-59C4683078D3}" type="datetimeFigureOut">
              <a:rPr lang="en-US" smtClean="0"/>
              <a:t>2/20/2026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1244139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9A496B-B04B-4252-91AB-59C4683078D3}" type="datetimeFigureOut">
              <a:rPr lang="en-US" smtClean="0"/>
              <a:t>2/20/2026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4008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496B-B04B-4252-91AB-59C4683078D3}" type="datetimeFigureOut">
              <a:rPr lang="en-US" smtClean="0"/>
              <a:t>2/20/2026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47759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9A496B-B04B-4252-91AB-59C4683078D3}"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101934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9A496B-B04B-4252-91AB-59C4683078D3}"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2222711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A79A496B-B04B-4252-91AB-59C4683078D3}" type="datetimeFigureOut">
              <a:rPr lang="en-US" smtClean="0"/>
              <a:t>2/20/2026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E50CAEFB-E20D-436D-9D29-6AF497369A6F}" type="slidenum">
              <a:rPr lang="en-US" smtClean="0"/>
              <a:t>‹#›</a:t>
            </a:fld>
            <a:endParaRPr lang="en-US"/>
          </a:p>
        </p:txBody>
      </p:sp>
    </p:spTree>
    <p:extLst>
      <p:ext uri="{BB962C8B-B14F-4D97-AF65-F5344CB8AC3E}">
        <p14:creationId xmlns:p14="http://schemas.microsoft.com/office/powerpoint/2010/main" val="16773807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4DE70E-0AA2-1FE5-4F42-B5A57B34B070}"/>
              </a:ext>
            </a:extLst>
          </p:cNvPr>
          <p:cNvSpPr txBox="1"/>
          <p:nvPr/>
        </p:nvSpPr>
        <p:spPr>
          <a:xfrm>
            <a:off x="3837373" y="756192"/>
            <a:ext cx="7087926" cy="769441"/>
          </a:xfrm>
          <a:prstGeom prst="rect">
            <a:avLst/>
          </a:prstGeom>
          <a:noFill/>
        </p:spPr>
        <p:txBody>
          <a:bodyPr wrap="square" rtlCol="0">
            <a:spAutoFit/>
          </a:bodyPr>
          <a:lstStyle/>
          <a:p>
            <a:r>
              <a:rPr lang="nb-NO" sz="4400" dirty="0">
                <a:solidFill>
                  <a:srgbClr val="FEF3DF"/>
                </a:solidFill>
                <a:latin typeface="Verdana" panose="020B0604030504040204" pitchFamily="34" charset="0"/>
                <a:ea typeface="Verdana" panose="020B0604030504040204" pitchFamily="34" charset="0"/>
              </a:rPr>
              <a:t>SAMLING I FASTETIDEN</a:t>
            </a:r>
            <a:r>
              <a:rPr lang="nb-NO" sz="2800" dirty="0">
                <a:solidFill>
                  <a:srgbClr val="FEF3DF"/>
                </a:solidFill>
                <a:latin typeface="Verdana" panose="020B0604030504040204" pitchFamily="34" charset="0"/>
                <a:ea typeface="Verdana" panose="020B0604030504040204" pitchFamily="34" charset="0"/>
              </a:rPr>
              <a:t>  </a:t>
            </a:r>
          </a:p>
        </p:txBody>
      </p:sp>
      <p:pic>
        <p:nvPicPr>
          <p:cNvPr id="13" name="Picture 12" descr="A cartoon animal next to a well&#10;&#10;AI-generated content may be incorrect.">
            <a:extLst>
              <a:ext uri="{FF2B5EF4-FFF2-40B4-BE49-F238E27FC236}">
                <a16:creationId xmlns:a16="http://schemas.microsoft.com/office/drawing/2014/main" id="{12A29A7B-91D1-A0DF-CDA4-92E69D5FF6F0}"/>
              </a:ext>
            </a:extLst>
          </p:cNvPr>
          <p:cNvPicPr>
            <a:picLocks noChangeAspect="1"/>
          </p:cNvPicPr>
          <p:nvPr/>
        </p:nvPicPr>
        <p:blipFill>
          <a:blip r:embed="rId3">
            <a:extLst>
              <a:ext uri="{28A0092B-C50C-407E-A947-70E740481C1C}">
                <a14:useLocalDpi xmlns:a14="http://schemas.microsoft.com/office/drawing/2010/main" val="0"/>
              </a:ext>
            </a:extLst>
          </a:blip>
          <a:srcRect l="6484" t="3611" r="17500" b="5833"/>
          <a:stretch>
            <a:fillRect/>
          </a:stretch>
        </p:blipFill>
        <p:spPr>
          <a:xfrm>
            <a:off x="2855104" y="2008376"/>
            <a:ext cx="6481792" cy="4343400"/>
          </a:xfrm>
          <a:prstGeom prst="rect">
            <a:avLst/>
          </a:prstGeom>
        </p:spPr>
      </p:pic>
      <p:pic>
        <p:nvPicPr>
          <p:cNvPr id="17" name="Picture 16" descr="A white text with a drop of water on it&#10;&#10;AI-generated content may be incorrect.">
            <a:extLst>
              <a:ext uri="{FF2B5EF4-FFF2-40B4-BE49-F238E27FC236}">
                <a16:creationId xmlns:a16="http://schemas.microsoft.com/office/drawing/2014/main" id="{50B64B02-5C03-DAED-C63E-4E2E7B04F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08" y="303024"/>
            <a:ext cx="3206065" cy="1345576"/>
          </a:xfrm>
          <a:prstGeom prst="rect">
            <a:avLst/>
          </a:prstGeom>
        </p:spPr>
      </p:pic>
      <p:pic>
        <p:nvPicPr>
          <p:cNvPr id="20" name="Picture 19" descr="A black and white logo&#10;&#10;AI-generated content may be incorrect.">
            <a:extLst>
              <a:ext uri="{FF2B5EF4-FFF2-40B4-BE49-F238E27FC236}">
                <a16:creationId xmlns:a16="http://schemas.microsoft.com/office/drawing/2014/main" id="{ABA8026F-D7FC-2536-64E4-F19AEEAC8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8" y="6115003"/>
            <a:ext cx="2654386" cy="473545"/>
          </a:xfrm>
          <a:prstGeom prst="rect">
            <a:avLst/>
          </a:prstGeom>
        </p:spPr>
      </p:pic>
    </p:spTree>
    <p:extLst>
      <p:ext uri="{BB962C8B-B14F-4D97-AF65-F5344CB8AC3E}">
        <p14:creationId xmlns:p14="http://schemas.microsoft.com/office/powerpoint/2010/main" val="3446271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73467-AC9C-4469-07AC-937DAFF2166C}"/>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449392A-8F82-5F7E-BC7E-6D84C88984D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0912" y="0"/>
            <a:ext cx="10287000" cy="6858000"/>
          </a:xfrm>
        </p:spPr>
      </p:pic>
    </p:spTree>
    <p:extLst>
      <p:ext uri="{BB962C8B-B14F-4D97-AF65-F5344CB8AC3E}">
        <p14:creationId xmlns:p14="http://schemas.microsoft.com/office/powerpoint/2010/main" val="4044091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7" name="Picture 6" descr="A purple hands folded together&#10;&#10;AI-generated content may be incorrect.">
            <a:extLst>
              <a:ext uri="{FF2B5EF4-FFF2-40B4-BE49-F238E27FC236}">
                <a16:creationId xmlns:a16="http://schemas.microsoft.com/office/drawing/2014/main" id="{85FFE54E-B728-B933-FE94-6B27F8C54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627154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a:extLst>
            <a:ext uri="{FF2B5EF4-FFF2-40B4-BE49-F238E27FC236}">
              <a16:creationId xmlns:a16="http://schemas.microsoft.com/office/drawing/2014/main" id="{4AA95C81-CCC4-7014-B818-225339E1680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6828D7-388A-1B27-7817-AF7BA483C3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67000" y="0"/>
            <a:ext cx="6858000" cy="6858000"/>
          </a:xfrm>
          <a:prstGeom prst="rect">
            <a:avLst/>
          </a:prstGeom>
        </p:spPr>
      </p:pic>
    </p:spTree>
    <p:extLst>
      <p:ext uri="{BB962C8B-B14F-4D97-AF65-F5344CB8AC3E}">
        <p14:creationId xmlns:p14="http://schemas.microsoft.com/office/powerpoint/2010/main" val="520633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5436D-2A30-D1F1-B057-F5FAEBF69D7E}"/>
              </a:ext>
            </a:extLst>
          </p:cNvPr>
          <p:cNvSpPr>
            <a:spLocks noGrp="1"/>
          </p:cNvSpPr>
          <p:nvPr>
            <p:ph idx="1"/>
          </p:nvPr>
        </p:nvSpPr>
        <p:spPr>
          <a:xfrm>
            <a:off x="838200" y="1555002"/>
            <a:ext cx="10515600" cy="3747996"/>
          </a:xfrm>
        </p:spPr>
        <p:txBody>
          <a:bodyPr>
            <a:normAutofit/>
          </a:bodyPr>
          <a:lstStyle/>
          <a:p>
            <a:pPr marL="0" indent="0" algn="ctr">
              <a:buNone/>
            </a:pPr>
            <a:r>
              <a:rPr lang="nb-NO" sz="4000" dirty="0">
                <a:latin typeface="Verdana" panose="020B0604030504040204" pitchFamily="34" charset="0"/>
                <a:ea typeface="Verdana" panose="020B0604030504040204" pitchFamily="34" charset="0"/>
              </a:rPr>
              <a:t>Nå tenner vi det fjerde lys i regnbuen. </a:t>
            </a:r>
            <a:endParaRPr lang="en-US" sz="4000" dirty="0">
              <a:latin typeface="Verdana" panose="020B0604030504040204" pitchFamily="34" charset="0"/>
              <a:ea typeface="Verdana" panose="020B0604030504040204" pitchFamily="34" charset="0"/>
            </a:endParaRPr>
          </a:p>
          <a:p>
            <a:pPr marL="0" indent="0" algn="ctr">
              <a:buNone/>
            </a:pPr>
            <a:r>
              <a:rPr lang="nb-NO" sz="4000" dirty="0">
                <a:latin typeface="Verdana" panose="020B0604030504040204" pitchFamily="34" charset="0"/>
                <a:ea typeface="Verdana" panose="020B0604030504040204" pitchFamily="34" charset="0"/>
              </a:rPr>
              <a:t>Så tenker vi på håpet for vår jord.</a:t>
            </a:r>
            <a:endParaRPr lang="en-US" sz="4000" dirty="0">
              <a:latin typeface="Verdana" panose="020B0604030504040204" pitchFamily="34" charset="0"/>
              <a:ea typeface="Verdana" panose="020B0604030504040204" pitchFamily="34" charset="0"/>
            </a:endParaRPr>
          </a:p>
          <a:p>
            <a:pPr marL="0" indent="0" algn="ctr">
              <a:buNone/>
            </a:pPr>
            <a:r>
              <a:rPr lang="nb-NO" sz="4000" dirty="0">
                <a:latin typeface="Verdana" panose="020B0604030504040204" pitchFamily="34" charset="0"/>
                <a:ea typeface="Verdana" panose="020B0604030504040204" pitchFamily="34" charset="0"/>
              </a:rPr>
              <a:t>Nå tenner vi det fjerde lys i regnbuen.</a:t>
            </a:r>
            <a:endParaRPr lang="en-US" sz="4000" dirty="0">
              <a:latin typeface="Verdana" panose="020B0604030504040204" pitchFamily="34" charset="0"/>
              <a:ea typeface="Verdana" panose="020B0604030504040204" pitchFamily="34" charset="0"/>
            </a:endParaRPr>
          </a:p>
          <a:p>
            <a:pPr marL="0" indent="0" algn="ctr">
              <a:buNone/>
            </a:pPr>
            <a:r>
              <a:rPr lang="nb-NO" sz="4000" dirty="0">
                <a:latin typeface="Verdana" panose="020B0604030504040204" pitchFamily="34" charset="0"/>
                <a:ea typeface="Verdana" panose="020B0604030504040204" pitchFamily="34" charset="0"/>
              </a:rPr>
              <a:t>Må det bli fred for liten og for stor. </a:t>
            </a:r>
            <a:endParaRPr lang="en-US" sz="4000" dirty="0">
              <a:latin typeface="Verdana" panose="020B0604030504040204" pitchFamily="34" charset="0"/>
              <a:ea typeface="Verdana" panose="020B060403050404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ABF5BDCE-CE8B-28CB-B9EE-E1B35B158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18" y="6115003"/>
            <a:ext cx="2654386" cy="473545"/>
          </a:xfrm>
          <a:prstGeom prst="rect">
            <a:avLst/>
          </a:prstGeom>
        </p:spPr>
      </p:pic>
    </p:spTree>
    <p:extLst>
      <p:ext uri="{BB962C8B-B14F-4D97-AF65-F5344CB8AC3E}">
        <p14:creationId xmlns:p14="http://schemas.microsoft.com/office/powerpoint/2010/main" val="2340752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EE35A-18FA-7803-DD1E-61FD37079711}"/>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528AFB-B6F9-0337-A5AB-AE74A66A84EF}"/>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65103" y="-678402"/>
            <a:ext cx="12322206" cy="8214804"/>
          </a:xfrm>
        </p:spPr>
      </p:pic>
      <p:pic>
        <p:nvPicPr>
          <p:cNvPr id="2" name="Chivo historie_Gronn uke_FERDIG">
            <a:hlinkClick r:id="" action="ppaction://media"/>
            <a:extLst>
              <a:ext uri="{FF2B5EF4-FFF2-40B4-BE49-F238E27FC236}">
                <a16:creationId xmlns:a16="http://schemas.microsoft.com/office/drawing/2014/main" id="{97C5A38F-E007-319E-B53F-DBE66A6C24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8519" y="-155791"/>
            <a:ext cx="487362" cy="487363"/>
          </a:xfrm>
          <a:prstGeom prst="rect">
            <a:avLst/>
          </a:prstGeom>
        </p:spPr>
      </p:pic>
    </p:spTree>
    <p:extLst>
      <p:ext uri="{BB962C8B-B14F-4D97-AF65-F5344CB8AC3E}">
        <p14:creationId xmlns:p14="http://schemas.microsoft.com/office/powerpoint/2010/main" val="1310281580"/>
      </p:ext>
    </p:extLst>
  </p:cSld>
  <p:clrMapOvr>
    <a:masterClrMapping/>
  </p:clrMapOvr>
  <mc:AlternateContent xmlns:mc="http://schemas.openxmlformats.org/markup-compatibility/2006" xmlns:p14="http://schemas.microsoft.com/office/powerpoint/2010/main">
    <mc:Choice Requires="p14">
      <p:transition spd="slow" p14:dur="2000" advClick="0" advTm="9350"/>
    </mc:Choice>
    <mc:Fallback xmlns="">
      <p:transition spd="slow" advClick="0" advTm="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35E2F1-E205-72DA-B477-14EC76A7F9C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5103" y="-678402"/>
            <a:ext cx="12322206" cy="8214804"/>
          </a:xfrm>
        </p:spPr>
      </p:pic>
    </p:spTree>
    <p:extLst>
      <p:ext uri="{BB962C8B-B14F-4D97-AF65-F5344CB8AC3E}">
        <p14:creationId xmlns:p14="http://schemas.microsoft.com/office/powerpoint/2010/main" val="2773147939"/>
      </p:ext>
    </p:extLst>
  </p:cSld>
  <p:clrMapOvr>
    <a:masterClrMapping/>
  </p:clrMapOvr>
  <mc:AlternateContent xmlns:mc="http://schemas.openxmlformats.org/markup-compatibility/2006" xmlns:p14="http://schemas.microsoft.com/office/powerpoint/2010/main">
    <mc:Choice Requires="p14">
      <p:transition spd="slow" p14:dur="2000" advClick="0" advTm="31650"/>
    </mc:Choice>
    <mc:Fallback xmlns="">
      <p:transition spd="slow" advClick="0" advTm="3165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415C3A-A09A-E58F-6AC9-1997129C706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0664" y="-672879"/>
            <a:ext cx="12313328" cy="8203757"/>
          </a:xfrm>
        </p:spPr>
      </p:pic>
    </p:spTree>
    <p:extLst>
      <p:ext uri="{BB962C8B-B14F-4D97-AF65-F5344CB8AC3E}">
        <p14:creationId xmlns:p14="http://schemas.microsoft.com/office/powerpoint/2010/main" val="594364080"/>
      </p:ext>
    </p:extLst>
  </p:cSld>
  <p:clrMapOvr>
    <a:masterClrMapping/>
  </p:clrMapOvr>
  <mc:AlternateContent xmlns:mc="http://schemas.openxmlformats.org/markup-compatibility/2006" xmlns:p14="http://schemas.microsoft.com/office/powerpoint/2010/main">
    <mc:Choice Requires="p14">
      <p:transition spd="slow" p14:dur="2000" advClick="0" advTm="48370"/>
    </mc:Choice>
    <mc:Fallback xmlns="">
      <p:transition spd="slow" advClick="0" advTm="4837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3A577B9F-B3F7-8833-5EFB-8014460E95D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C1ED6F5-C4CB-4FB0-E2C3-B7CEC4C781E7}"/>
              </a:ext>
            </a:extLst>
          </p:cNvPr>
          <p:cNvSpPr txBox="1"/>
          <p:nvPr/>
        </p:nvSpPr>
        <p:spPr>
          <a:xfrm>
            <a:off x="3837373" y="756192"/>
            <a:ext cx="7087926" cy="769441"/>
          </a:xfrm>
          <a:prstGeom prst="rect">
            <a:avLst/>
          </a:prstGeom>
          <a:noFill/>
        </p:spPr>
        <p:txBody>
          <a:bodyPr wrap="square" rtlCol="0">
            <a:spAutoFit/>
          </a:bodyPr>
          <a:lstStyle/>
          <a:p>
            <a:r>
              <a:rPr lang="nb-NO" sz="4400" dirty="0">
                <a:solidFill>
                  <a:srgbClr val="FEF3DF"/>
                </a:solidFill>
                <a:latin typeface="Verdana" panose="020B0604030504040204" pitchFamily="34" charset="0"/>
                <a:ea typeface="Verdana" panose="020B0604030504040204" pitchFamily="34" charset="0"/>
              </a:rPr>
              <a:t>SAMLING I FASTETIDEN</a:t>
            </a:r>
            <a:r>
              <a:rPr lang="nb-NO" sz="2800" dirty="0">
                <a:solidFill>
                  <a:srgbClr val="FEF3DF"/>
                </a:solidFill>
                <a:latin typeface="Verdana" panose="020B0604030504040204" pitchFamily="34" charset="0"/>
                <a:ea typeface="Verdana" panose="020B0604030504040204" pitchFamily="34" charset="0"/>
              </a:rPr>
              <a:t>  </a:t>
            </a:r>
          </a:p>
        </p:txBody>
      </p:sp>
      <p:pic>
        <p:nvPicPr>
          <p:cNvPr id="13" name="Picture 12" descr="A cartoon animal next to a well&#10;&#10;AI-generated content may be incorrect.">
            <a:extLst>
              <a:ext uri="{FF2B5EF4-FFF2-40B4-BE49-F238E27FC236}">
                <a16:creationId xmlns:a16="http://schemas.microsoft.com/office/drawing/2014/main" id="{C74E8E06-651B-EF3A-D097-3C47166DD8FE}"/>
              </a:ext>
            </a:extLst>
          </p:cNvPr>
          <p:cNvPicPr>
            <a:picLocks noChangeAspect="1"/>
          </p:cNvPicPr>
          <p:nvPr/>
        </p:nvPicPr>
        <p:blipFill>
          <a:blip r:embed="rId3">
            <a:extLst>
              <a:ext uri="{28A0092B-C50C-407E-A947-70E740481C1C}">
                <a14:useLocalDpi xmlns:a14="http://schemas.microsoft.com/office/drawing/2010/main" val="0"/>
              </a:ext>
            </a:extLst>
          </a:blip>
          <a:srcRect l="6484" t="3611" r="17500" b="5833"/>
          <a:stretch>
            <a:fillRect/>
          </a:stretch>
        </p:blipFill>
        <p:spPr>
          <a:xfrm>
            <a:off x="2855104" y="2008376"/>
            <a:ext cx="6481792" cy="4343400"/>
          </a:xfrm>
          <a:prstGeom prst="rect">
            <a:avLst/>
          </a:prstGeom>
        </p:spPr>
      </p:pic>
      <p:pic>
        <p:nvPicPr>
          <p:cNvPr id="17" name="Picture 16" descr="A white text with a drop of water on it&#10;&#10;AI-generated content may be incorrect.">
            <a:extLst>
              <a:ext uri="{FF2B5EF4-FFF2-40B4-BE49-F238E27FC236}">
                <a16:creationId xmlns:a16="http://schemas.microsoft.com/office/drawing/2014/main" id="{92622019-41C8-0992-6C8A-6BEAA5621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08" y="303024"/>
            <a:ext cx="3206065" cy="1345576"/>
          </a:xfrm>
          <a:prstGeom prst="rect">
            <a:avLst/>
          </a:prstGeom>
        </p:spPr>
      </p:pic>
      <p:pic>
        <p:nvPicPr>
          <p:cNvPr id="20" name="Picture 19" descr="A black and white logo&#10;&#10;AI-generated content may be incorrect.">
            <a:extLst>
              <a:ext uri="{FF2B5EF4-FFF2-40B4-BE49-F238E27FC236}">
                <a16:creationId xmlns:a16="http://schemas.microsoft.com/office/drawing/2014/main" id="{D99D6221-3779-5387-0FFF-A4E43CCB1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8" y="6115003"/>
            <a:ext cx="2654386" cy="473545"/>
          </a:xfrm>
          <a:prstGeom prst="rect">
            <a:avLst/>
          </a:prstGeom>
        </p:spPr>
      </p:pic>
    </p:spTree>
    <p:extLst>
      <p:ext uri="{BB962C8B-B14F-4D97-AF65-F5344CB8AC3E}">
        <p14:creationId xmlns:p14="http://schemas.microsoft.com/office/powerpoint/2010/main" val="2905886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E749ED2-5AF0-09AE-E861-78601CA2A67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1706" y="0"/>
            <a:ext cx="10287000" cy="6858000"/>
          </a:xfrm>
        </p:spPr>
      </p:pic>
    </p:spTree>
    <p:extLst>
      <p:ext uri="{BB962C8B-B14F-4D97-AF65-F5344CB8AC3E}">
        <p14:creationId xmlns:p14="http://schemas.microsoft.com/office/powerpoint/2010/main" val="4598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2C4EB59-DA37-920C-0266-2F932A13EF6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2500" y="0"/>
            <a:ext cx="10287000" cy="6858000"/>
          </a:xfrm>
        </p:spPr>
      </p:pic>
    </p:spTree>
    <p:extLst>
      <p:ext uri="{BB962C8B-B14F-4D97-AF65-F5344CB8AC3E}">
        <p14:creationId xmlns:p14="http://schemas.microsoft.com/office/powerpoint/2010/main" val="3159133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756A76A-D193-1DA1-53C7-7EC2A16F672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0912" y="0"/>
            <a:ext cx="10287000" cy="6858000"/>
          </a:xfrm>
        </p:spPr>
      </p:pic>
    </p:spTree>
    <p:extLst>
      <p:ext uri="{BB962C8B-B14F-4D97-AF65-F5344CB8AC3E}">
        <p14:creationId xmlns:p14="http://schemas.microsoft.com/office/powerpoint/2010/main" val="2082600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8360F12D944C4E9C97B6A419020B3A" ma:contentTypeVersion="12" ma:contentTypeDescription="Create a new document." ma:contentTypeScope="" ma:versionID="56625b602699e5888dc2dc5c09ca99b3">
  <xsd:schema xmlns:xsd="http://www.w3.org/2001/XMLSchema" xmlns:xs="http://www.w3.org/2001/XMLSchema" xmlns:p="http://schemas.microsoft.com/office/2006/metadata/properties" xmlns:ns2="d9cec266-4530-4923-b83f-84a7d775c7e8" xmlns:ns3="b7315f61-ec72-4925-8c3e-0eeddacea6df" targetNamespace="http://schemas.microsoft.com/office/2006/metadata/properties" ma:root="true" ma:fieldsID="f2e87b273571189fcdc89f236f6a57b1" ns2:_="" ns3:_="">
    <xsd:import namespace="d9cec266-4530-4923-b83f-84a7d775c7e8"/>
    <xsd:import namespace="b7315f61-ec72-4925-8c3e-0eeddacea6d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cec266-4530-4923-b83f-84a7d775c7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c2aa1a-90e3-4f4e-984f-01bee3202f4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315f61-ec72-4925-8c3e-0eeddacea6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7e89249-fb5b-414e-8c55-fc30ce2ffcaa}" ma:internalName="TaxCatchAll" ma:showField="CatchAllData" ma:web="b7315f61-ec72-4925-8c3e-0eeddacea6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7315f61-ec72-4925-8c3e-0eeddacea6df" xsi:nil="true"/>
    <lcf76f155ced4ddcb4097134ff3c332f xmlns="d9cec266-4530-4923-b83f-84a7d775c7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0DF4A5-9025-43F8-AA75-222EEA2F2909}"/>
</file>

<file path=customXml/itemProps2.xml><?xml version="1.0" encoding="utf-8"?>
<ds:datastoreItem xmlns:ds="http://schemas.openxmlformats.org/officeDocument/2006/customXml" ds:itemID="{599A52F3-284A-4AB2-9B7B-ACBD3C500E78}"/>
</file>

<file path=customXml/itemProps3.xml><?xml version="1.0" encoding="utf-8"?>
<ds:datastoreItem xmlns:ds="http://schemas.openxmlformats.org/officeDocument/2006/customXml" ds:itemID="{5D667F04-C1BA-42E9-BC28-34584DDEB300}"/>
</file>

<file path=docProps/app.xml><?xml version="1.0" encoding="utf-8"?>
<Properties xmlns="http://schemas.openxmlformats.org/officeDocument/2006/extended-properties" xmlns:vt="http://schemas.openxmlformats.org/officeDocument/2006/docPropsVTypes">
  <Template>Office Theme</Template>
  <TotalTime>1043</TotalTime>
  <Words>501</Words>
  <Application>Microsoft Office PowerPoint</Application>
  <PresentationFormat>Widescreen</PresentationFormat>
  <Paragraphs>41</Paragraphs>
  <Slides>12</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Liholt</dc:creator>
  <cp:lastModifiedBy>Maria Liholt</cp:lastModifiedBy>
  <cp:revision>2</cp:revision>
  <dcterms:created xsi:type="dcterms:W3CDTF">2025-12-15T11:06:19Z</dcterms:created>
  <dcterms:modified xsi:type="dcterms:W3CDTF">2026-02-20T11:24:34Z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0x0101008D8360F12D944C4E9C97B6A419020B3A</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