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6" r:id="rId5"/>
    <p:sldId id="257" r:id="rId6"/>
    <p:sldId id="267" r:id="rId7"/>
    <p:sldId id="268" r:id="rId8"/>
    <p:sldId id="266" r:id="rId9"/>
    <p:sldId id="261" r:id="rId10"/>
    <p:sldId id="262" r:id="rId11"/>
    <p:sldId id="263" r:id="rId12"/>
    <p:sldId id="269" r:id="rId13"/>
    <p:sldId id="264" r:id="rId14"/>
    <p:sldId id="265"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0E55"/>
    <a:srgbClr val="FDF4E9"/>
    <a:srgbClr val="FEF3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14723-3070-487D-9863-2D28F16566E0}" v="31" dt="2026-02-20T13:34:06.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72574" autoAdjust="0"/>
  </p:normalViewPr>
  <p:slideViewPr>
    <p:cSldViewPr snapToGrid="0">
      <p:cViewPr varScale="1">
        <p:scale>
          <a:sx n="84" d="100"/>
          <a:sy n="84" d="100"/>
        </p:scale>
        <p:origin x="134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Liholt" userId="a237f5b6-e311-478e-ae7e-5973da88fffd" providerId="ADAL" clId="{EB94D105-97E2-4415-8278-F62761FD3124}"/>
    <pc:docChg chg="custSel addSld delSld modSld">
      <pc:chgData name="Maria Liholt" userId="a237f5b6-e311-478e-ae7e-5973da88fffd" providerId="ADAL" clId="{EB94D105-97E2-4415-8278-F62761FD3124}" dt="2026-02-20T13:34:06.491" v="108"/>
      <pc:docMkLst>
        <pc:docMk/>
      </pc:docMkLst>
      <pc:sldChg chg="modSp mod">
        <pc:chgData name="Maria Liholt" userId="a237f5b6-e311-478e-ae7e-5973da88fffd" providerId="ADAL" clId="{EB94D105-97E2-4415-8278-F62761FD3124}" dt="2026-02-20T12:12:33.753" v="77" actId="20577"/>
        <pc:sldMkLst>
          <pc:docMk/>
          <pc:sldMk cId="2340752482" sldId="257"/>
        </pc:sldMkLst>
        <pc:spChg chg="mod">
          <ac:chgData name="Maria Liholt" userId="a237f5b6-e311-478e-ae7e-5973da88fffd" providerId="ADAL" clId="{EB94D105-97E2-4415-8278-F62761FD3124}" dt="2026-02-20T12:12:33.753" v="77" actId="20577"/>
          <ac:spMkLst>
            <pc:docMk/>
            <pc:sldMk cId="2340752482" sldId="257"/>
            <ac:spMk id="3" creationId="{8515436D-2A30-D1F1-B057-F5FAEBF69D7E}"/>
          </ac:spMkLst>
        </pc:spChg>
      </pc:sldChg>
      <pc:sldChg chg="delSp del mod delAnim">
        <pc:chgData name="Maria Liholt" userId="a237f5b6-e311-478e-ae7e-5973da88fffd" providerId="ADAL" clId="{EB94D105-97E2-4415-8278-F62761FD3124}" dt="2026-02-20T12:13:29.729" v="81" actId="47"/>
        <pc:sldMkLst>
          <pc:docMk/>
          <pc:sldMk cId="2773147939" sldId="258"/>
        </pc:sldMkLst>
        <pc:picChg chg="del">
          <ac:chgData name="Maria Liholt" userId="a237f5b6-e311-478e-ae7e-5973da88fffd" providerId="ADAL" clId="{EB94D105-97E2-4415-8278-F62761FD3124}" dt="2026-02-20T12:12:48.645" v="78" actId="478"/>
          <ac:picMkLst>
            <pc:docMk/>
            <pc:sldMk cId="2773147939" sldId="258"/>
            <ac:picMk id="2" creationId="{3D76633B-72D0-2562-AC96-3553AE095237}"/>
          </ac:picMkLst>
        </pc:picChg>
      </pc:sldChg>
      <pc:sldChg chg="modSp">
        <pc:chgData name="Maria Liholt" userId="a237f5b6-e311-478e-ae7e-5973da88fffd" providerId="ADAL" clId="{EB94D105-97E2-4415-8278-F62761FD3124}" dt="2026-02-20T12:31:50.324" v="103" actId="14826"/>
        <pc:sldMkLst>
          <pc:docMk/>
          <pc:sldMk cId="4598545" sldId="261"/>
        </pc:sldMkLst>
        <pc:picChg chg="mod">
          <ac:chgData name="Maria Liholt" userId="a237f5b6-e311-478e-ae7e-5973da88fffd" providerId="ADAL" clId="{EB94D105-97E2-4415-8278-F62761FD3124}" dt="2026-02-20T12:31:50.324" v="103" actId="14826"/>
          <ac:picMkLst>
            <pc:docMk/>
            <pc:sldMk cId="4598545" sldId="261"/>
            <ac:picMk id="6" creationId="{4E749ED2-5AF0-09AE-E861-78601CA2A67C}"/>
          </ac:picMkLst>
        </pc:picChg>
      </pc:sldChg>
      <pc:sldChg chg="modSp modNotesTx">
        <pc:chgData name="Maria Liholt" userId="a237f5b6-e311-478e-ae7e-5973da88fffd" providerId="ADAL" clId="{EB94D105-97E2-4415-8278-F62761FD3124}" dt="2026-02-20T12:34:11.697" v="107" actId="20577"/>
        <pc:sldMkLst>
          <pc:docMk/>
          <pc:sldMk cId="3159133815" sldId="262"/>
        </pc:sldMkLst>
        <pc:picChg chg="mod">
          <ac:chgData name="Maria Liholt" userId="a237f5b6-e311-478e-ae7e-5973da88fffd" providerId="ADAL" clId="{EB94D105-97E2-4415-8278-F62761FD3124}" dt="2026-02-20T12:32:05.957" v="104" actId="14826"/>
          <ac:picMkLst>
            <pc:docMk/>
            <pc:sldMk cId="3159133815" sldId="262"/>
            <ac:picMk id="6" creationId="{B2C4EB59-DA37-920C-0266-2F932A13EF65}"/>
          </ac:picMkLst>
        </pc:picChg>
      </pc:sldChg>
      <pc:sldChg chg="modSp">
        <pc:chgData name="Maria Liholt" userId="a237f5b6-e311-478e-ae7e-5973da88fffd" providerId="ADAL" clId="{EB94D105-97E2-4415-8278-F62761FD3124}" dt="2026-02-20T12:32:13.853" v="105" actId="14826"/>
        <pc:sldMkLst>
          <pc:docMk/>
          <pc:sldMk cId="2082600847" sldId="263"/>
        </pc:sldMkLst>
        <pc:picChg chg="mod">
          <ac:chgData name="Maria Liholt" userId="a237f5b6-e311-478e-ae7e-5973da88fffd" providerId="ADAL" clId="{EB94D105-97E2-4415-8278-F62761FD3124}" dt="2026-02-20T12:32:13.853" v="105" actId="14826"/>
          <ac:picMkLst>
            <pc:docMk/>
            <pc:sldMk cId="2082600847" sldId="263"/>
            <ac:picMk id="6" creationId="{2756A76A-D193-1DA1-53C7-7EC2A16F6727}"/>
          </ac:picMkLst>
        </pc:picChg>
      </pc:sldChg>
      <pc:sldChg chg="addSp modSp mod modTransition modAnim modNotesTx">
        <pc:chgData name="Maria Liholt" userId="a237f5b6-e311-478e-ae7e-5973da88fffd" providerId="ADAL" clId="{EB94D105-97E2-4415-8278-F62761FD3124}" dt="2026-02-20T13:34:06.491" v="108"/>
        <pc:sldMkLst>
          <pc:docMk/>
          <pc:sldMk cId="1310281580" sldId="267"/>
        </pc:sldMkLst>
        <pc:picChg chg="add mod">
          <ac:chgData name="Maria Liholt" userId="a237f5b6-e311-478e-ae7e-5973da88fffd" providerId="ADAL" clId="{EB94D105-97E2-4415-8278-F62761FD3124}" dt="2026-02-20T12:24:57.791" v="95" actId="1076"/>
          <ac:picMkLst>
            <pc:docMk/>
            <pc:sldMk cId="1310281580" sldId="267"/>
            <ac:picMk id="2" creationId="{E5A7F8AC-21E3-3BCE-D46D-245515693778}"/>
          </ac:picMkLst>
        </pc:picChg>
        <pc:picChg chg="mod">
          <ac:chgData name="Maria Liholt" userId="a237f5b6-e311-478e-ae7e-5973da88fffd" providerId="ADAL" clId="{EB94D105-97E2-4415-8278-F62761FD3124}" dt="2026-02-20T12:15:08" v="83" actId="14826"/>
          <ac:picMkLst>
            <pc:docMk/>
            <pc:sldMk cId="1310281580" sldId="267"/>
            <ac:picMk id="5" creationId="{A1528AFB-B6F9-0337-A5AB-AE74A66A84EF}"/>
          </ac:picMkLst>
        </pc:picChg>
      </pc:sldChg>
      <pc:sldChg chg="addSp modSp add mod modTransition modAnim modNotesTx">
        <pc:chgData name="Maria Liholt" userId="a237f5b6-e311-478e-ae7e-5973da88fffd" providerId="ADAL" clId="{EB94D105-97E2-4415-8278-F62761FD3124}" dt="2026-02-20T12:28:25.490" v="100"/>
        <pc:sldMkLst>
          <pc:docMk/>
          <pc:sldMk cId="2539276143" sldId="268"/>
        </pc:sldMkLst>
        <pc:picChg chg="add mod">
          <ac:chgData name="Maria Liholt" userId="a237f5b6-e311-478e-ae7e-5973da88fffd" providerId="ADAL" clId="{EB94D105-97E2-4415-8278-F62761FD3124}" dt="2026-02-20T12:23:55.719" v="90" actId="1076"/>
          <ac:picMkLst>
            <pc:docMk/>
            <pc:sldMk cId="2539276143" sldId="268"/>
            <ac:picMk id="2" creationId="{548FD2D4-A37C-9D63-94F7-266F62306ABB}"/>
          </ac:picMkLst>
        </pc:picChg>
        <pc:picChg chg="mod">
          <ac:chgData name="Maria Liholt" userId="a237f5b6-e311-478e-ae7e-5973da88fffd" providerId="ADAL" clId="{EB94D105-97E2-4415-8278-F62761FD3124}" dt="2026-02-20T12:15:25.638" v="84" actId="14826"/>
          <ac:picMkLst>
            <pc:docMk/>
            <pc:sldMk cId="2539276143" sldId="268"/>
            <ac:picMk id="5" creationId="{F65FB5FF-651B-C0CC-9F14-11A91487A645}"/>
          </ac:picMkLst>
        </pc:picChg>
      </pc:sldChg>
      <pc:sldChg chg="modSp add setBg">
        <pc:chgData name="Maria Liholt" userId="a237f5b6-e311-478e-ae7e-5973da88fffd" providerId="ADAL" clId="{EB94D105-97E2-4415-8278-F62761FD3124}" dt="2026-02-20T12:32:22.493" v="106" actId="14826"/>
        <pc:sldMkLst>
          <pc:docMk/>
          <pc:sldMk cId="1262673623" sldId="269"/>
        </pc:sldMkLst>
        <pc:picChg chg="mod">
          <ac:chgData name="Maria Liholt" userId="a237f5b6-e311-478e-ae7e-5973da88fffd" providerId="ADAL" clId="{EB94D105-97E2-4415-8278-F62761FD3124}" dt="2026-02-20T12:32:22.493" v="106" actId="14826"/>
          <ac:picMkLst>
            <pc:docMk/>
            <pc:sldMk cId="1262673623" sldId="269"/>
            <ac:picMk id="6" creationId="{981659BE-E1E1-6D88-47B4-800DA9637FA3}"/>
          </ac:picMkLst>
        </pc:picChg>
      </pc:sldChg>
      <pc:sldChg chg="add del">
        <pc:chgData name="Maria Liholt" userId="a237f5b6-e311-478e-ae7e-5973da88fffd" providerId="ADAL" clId="{EB94D105-97E2-4415-8278-F62761FD3124}" dt="2026-02-20T12:13:33.203" v="82" actId="47"/>
        <pc:sldMkLst>
          <pc:docMk/>
          <pc:sldMk cId="3494106384"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787C9-8734-4AE5-9DA5-9030D07EA7F4}"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ECF12-D97D-482F-B112-FE3D214F41D7}" type="slidenum">
              <a:rPr lang="en-US" smtClean="0"/>
              <a:t>‹#›</a:t>
            </a:fld>
            <a:endParaRPr lang="en-US"/>
          </a:p>
        </p:txBody>
      </p:sp>
    </p:spTree>
    <p:extLst>
      <p:ext uri="{BB962C8B-B14F-4D97-AF65-F5344CB8AC3E}">
        <p14:creationId xmlns:p14="http://schemas.microsoft.com/office/powerpoint/2010/main" val="41378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1</a:t>
            </a:fld>
            <a:endParaRPr lang="en-US"/>
          </a:p>
        </p:txBody>
      </p:sp>
    </p:spTree>
    <p:extLst>
      <p:ext uri="{BB962C8B-B14F-4D97-AF65-F5344CB8AC3E}">
        <p14:creationId xmlns:p14="http://schemas.microsoft.com/office/powerpoint/2010/main" val="216074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Kjære Gud Takk for din fred og kjærlighet til alle mennesker.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Takk for muligheten til å være med i fasteaksjonen.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Hjelp meg å være en god venn.</a:t>
            </a:r>
            <a:endParaRPr lang="en-US" sz="1200" kern="1200" dirty="0">
              <a:solidFill>
                <a:schemeClr val="tx1"/>
              </a:solidFill>
              <a:effectLst/>
              <a:latin typeface="+mn-lt"/>
              <a:ea typeface="+mn-ea"/>
              <a:cs typeface="+mn-cs"/>
            </a:endParaRPr>
          </a:p>
          <a:p>
            <a:pPr algn="l"/>
            <a:endParaRPr lang="en-US" sz="1600" dirty="0"/>
          </a:p>
        </p:txBody>
      </p:sp>
      <p:sp>
        <p:nvSpPr>
          <p:cNvPr id="4" name="Slide Number Placeholder 3"/>
          <p:cNvSpPr>
            <a:spLocks noGrp="1"/>
          </p:cNvSpPr>
          <p:nvPr>
            <p:ph type="sldNum" sz="quarter" idx="5"/>
          </p:nvPr>
        </p:nvSpPr>
        <p:spPr/>
        <p:txBody>
          <a:bodyPr/>
          <a:lstStyle/>
          <a:p>
            <a:fld id="{FF4ECF12-D97D-482F-B112-FE3D214F41D7}" type="slidenum">
              <a:rPr lang="en-US" smtClean="0"/>
              <a:t>10</a:t>
            </a:fld>
            <a:endParaRPr lang="en-US"/>
          </a:p>
        </p:txBody>
      </p:sp>
    </p:spTree>
    <p:extLst>
      <p:ext uri="{BB962C8B-B14F-4D97-AF65-F5344CB8AC3E}">
        <p14:creationId xmlns:p14="http://schemas.microsoft.com/office/powerpoint/2010/main" val="238646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Hvert minutt av din tid </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Hver en dag av ditt liv </a:t>
            </a:r>
            <a:endParaRPr lang="en-US" sz="1600" dirty="0">
              <a:latin typeface="Verdana" panose="020B0604030504040204" pitchFamily="34" charset="0"/>
              <a:ea typeface="Verdana" panose="020B0604030504040204" pitchFamily="34" charset="0"/>
            </a:endParaRPr>
          </a:p>
          <a:p>
            <a:pPr marL="0" indent="0" algn="l">
              <a:buNone/>
            </a:pPr>
            <a:r>
              <a:rPr lang="nb-NO" sz="1600" dirty="0">
                <a:latin typeface="Verdana" panose="020B0604030504040204" pitchFamily="34" charset="0"/>
                <a:ea typeface="Verdana" panose="020B0604030504040204" pitchFamily="34" charset="0"/>
              </a:rPr>
              <a:t>Må Gud velsigne deg</a:t>
            </a:r>
            <a:endParaRPr lang="en-US" sz="1600" dirty="0">
              <a:latin typeface="Verdana" panose="020B0604030504040204" pitchFamily="34" charset="0"/>
              <a:ea typeface="Verdana" panose="020B0604030504040204" pitchFamily="34" charset="0"/>
            </a:endParaRPr>
          </a:p>
          <a:p>
            <a:pPr algn="l"/>
            <a:endParaRPr lang="en-US" sz="1600" dirty="0"/>
          </a:p>
        </p:txBody>
      </p:sp>
      <p:sp>
        <p:nvSpPr>
          <p:cNvPr id="4" name="Slide Number Placeholder 3"/>
          <p:cNvSpPr>
            <a:spLocks noGrp="1"/>
          </p:cNvSpPr>
          <p:nvPr>
            <p:ph type="sldNum" sz="quarter" idx="5"/>
          </p:nvPr>
        </p:nvSpPr>
        <p:spPr/>
        <p:txBody>
          <a:bodyPr/>
          <a:lstStyle/>
          <a:p>
            <a:fld id="{FF4ECF12-D97D-482F-B112-FE3D214F41D7}" type="slidenum">
              <a:rPr lang="en-US" smtClean="0"/>
              <a:t>11</a:t>
            </a:fld>
            <a:endParaRPr lang="en-US"/>
          </a:p>
        </p:txBody>
      </p:sp>
    </p:spTree>
    <p:extLst>
      <p:ext uri="{BB962C8B-B14F-4D97-AF65-F5344CB8AC3E}">
        <p14:creationId xmlns:p14="http://schemas.microsoft.com/office/powerpoint/2010/main" val="2445546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REGNBUEBØNN-SANG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Nå tenner vi det femte lys i regnbuen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Så tenker vi på vannet på vår jord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Nå tenner vi det femte lys i regnbuen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Må det bli fred for liten og for stor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2</a:t>
            </a:fld>
            <a:endParaRPr lang="en-US"/>
          </a:p>
        </p:txBody>
      </p:sp>
    </p:spTree>
    <p:extLst>
      <p:ext uri="{BB962C8B-B14F-4D97-AF65-F5344CB8AC3E}">
        <p14:creationId xmlns:p14="http://schemas.microsoft.com/office/powerpoint/2010/main" val="2614364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kern="1200" dirty="0">
                <a:solidFill>
                  <a:schemeClr val="tx1"/>
                </a:solidFill>
                <a:effectLst/>
                <a:latin typeface="+mn-lt"/>
                <a:ea typeface="+mn-ea"/>
                <a:cs typeface="+mn-cs"/>
              </a:rPr>
              <a:t>Vet dere hvem jeg vil fortelle om? En gutt som heter </a:t>
            </a:r>
            <a:r>
              <a:rPr lang="nb-NO" sz="1200" b="1" kern="1200" dirty="0" err="1">
                <a:solidFill>
                  <a:schemeClr val="tx1"/>
                </a:solidFill>
                <a:effectLst/>
                <a:latin typeface="+mn-lt"/>
                <a:ea typeface="+mn-ea"/>
                <a:cs typeface="+mn-cs"/>
              </a:rPr>
              <a:t>Tymofii</a:t>
            </a:r>
            <a:r>
              <a:rPr lang="nb-NO" sz="1200" b="1" kern="1200" dirty="0">
                <a:solidFill>
                  <a:schemeClr val="tx1"/>
                </a:solidFill>
                <a:effectLst/>
                <a:latin typeface="+mn-lt"/>
                <a:ea typeface="+mn-ea"/>
                <a:cs typeface="+mn-cs"/>
              </a:rPr>
              <a:t>!</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Han bor i Ukraina. Da krigen startet ble farlig, og folk måtte flykte. Men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og familien hans rakk ikke å komme seg unna. De ble fanget på feil side av grensen til Russland. Tenk så skummelt!</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Heldigvis kom noen snille mennesker og hjalp dem med å flykte. Men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ble veldig sliten og lei seg. Han sluttet nesten å snakke og orket ikke å leke.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3</a:t>
            </a:fld>
            <a:endParaRPr lang="en-US"/>
          </a:p>
        </p:txBody>
      </p:sp>
    </p:spTree>
    <p:extLst>
      <p:ext uri="{BB962C8B-B14F-4D97-AF65-F5344CB8AC3E}">
        <p14:creationId xmlns:p14="http://schemas.microsoft.com/office/powerpoint/2010/main" val="32194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Men nå har noe fint skjedd!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går til en av Kirkens Nødhjelps trygge aktivitetsklubber. Der kan barn danse, tegne og hoppe på trampoline! Nå smiler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igjen. Han leker med andre barn, tegner fine bilder og hopper høyt på trampolinen!</a:t>
            </a:r>
            <a:endParaRPr lang="en-US"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Tenk at et sted å leke og være trygg kan gjøre så stor forskjell!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4</a:t>
            </a:fld>
            <a:endParaRPr lang="en-US"/>
          </a:p>
        </p:txBody>
      </p:sp>
    </p:spTree>
    <p:extLst>
      <p:ext uri="{BB962C8B-B14F-4D97-AF65-F5344CB8AC3E}">
        <p14:creationId xmlns:p14="http://schemas.microsoft.com/office/powerpoint/2010/main" val="106710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D4F13-BABF-BAA9-731A-3A21A65E7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C8562-44E7-6040-4032-59BB45A97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4D8B5D-C667-F8AA-ABF6-A78ED3F54F3C}"/>
              </a:ext>
            </a:extLst>
          </p:cNvPr>
          <p:cNvSpPr>
            <a:spLocks noGrp="1"/>
          </p:cNvSpPr>
          <p:nvPr>
            <p:ph type="body" idx="1"/>
          </p:nvPr>
        </p:nvSpPr>
        <p:spPr/>
        <p:txBody>
          <a:bodyPr/>
          <a:lstStyle/>
          <a:p>
            <a:r>
              <a:rPr lang="nb-NO" sz="1200" b="1" kern="1200" dirty="0">
                <a:solidFill>
                  <a:schemeClr val="tx1"/>
                </a:solidFill>
                <a:effectLst/>
                <a:latin typeface="+mn-lt"/>
                <a:ea typeface="+mn-ea"/>
                <a:cs typeface="+mn-cs"/>
              </a:rPr>
              <a:t>Overgang fra </a:t>
            </a:r>
            <a:r>
              <a:rPr lang="nb-NO" sz="1200" b="1" kern="1200" dirty="0" err="1">
                <a:solidFill>
                  <a:schemeClr val="tx1"/>
                </a:solidFill>
                <a:effectLst/>
                <a:latin typeface="+mn-lt"/>
                <a:ea typeface="+mn-ea"/>
                <a:cs typeface="+mn-cs"/>
              </a:rPr>
              <a:t>Chivo</a:t>
            </a:r>
            <a:r>
              <a:rPr lang="nb-NO"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På aktivitetsklubben møtte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andre barn som ville være sammen med ham. Fellesskapet hjalp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til å smile igjen. Når vi er sammen, blir livet lettere – vi trenger hverandre.</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1DCCEF0-55DD-9BBF-8295-93A4FB53824E}"/>
              </a:ext>
            </a:extLst>
          </p:cNvPr>
          <p:cNvSpPr>
            <a:spLocks noGrp="1"/>
          </p:cNvSpPr>
          <p:nvPr>
            <p:ph type="sldNum" sz="quarter" idx="5"/>
          </p:nvPr>
        </p:nvSpPr>
        <p:spPr/>
        <p:txBody>
          <a:bodyPr/>
          <a:lstStyle/>
          <a:p>
            <a:fld id="{FF4ECF12-D97D-482F-B112-FE3D214F41D7}" type="slidenum">
              <a:rPr lang="en-US" smtClean="0"/>
              <a:t>5</a:t>
            </a:fld>
            <a:endParaRPr lang="en-US"/>
          </a:p>
        </p:txBody>
      </p:sp>
    </p:spTree>
    <p:extLst>
      <p:ext uri="{BB962C8B-B14F-4D97-AF65-F5344CB8AC3E}">
        <p14:creationId xmlns:p14="http://schemas.microsoft.com/office/powerpoint/2010/main" val="843532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1" kern="1200" dirty="0">
                <a:solidFill>
                  <a:schemeClr val="tx1"/>
                </a:solidFill>
                <a:effectLst/>
                <a:latin typeface="+mn-lt"/>
                <a:ea typeface="+mn-ea"/>
                <a:cs typeface="+mn-cs"/>
              </a:rPr>
              <a:t>Den lamme mannen </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(Matt 9,1-8, Luk 5, 17-26) </a:t>
            </a:r>
            <a:endParaRPr lang="en-US" sz="1200" kern="1200" dirty="0">
              <a:solidFill>
                <a:schemeClr val="tx1"/>
              </a:solidFill>
              <a:effectLst/>
              <a:latin typeface="+mn-lt"/>
              <a:ea typeface="+mn-ea"/>
              <a:cs typeface="+mn-cs"/>
            </a:endParaRPr>
          </a:p>
          <a:p>
            <a:endParaRPr lang="nb-NO" sz="1200" b="1" kern="1200" dirty="0">
              <a:solidFill>
                <a:schemeClr val="tx1"/>
              </a:solidFill>
              <a:effectLst/>
              <a:latin typeface="+mn-lt"/>
              <a:ea typeface="+mn-ea"/>
              <a:cs typeface="+mn-cs"/>
            </a:endParaRPr>
          </a:p>
          <a:p>
            <a:endParaRPr lang="en-US" dirty="0"/>
          </a:p>
          <a:p>
            <a:r>
              <a:rPr lang="nb-NO" sz="1200" kern="1200" dirty="0">
                <a:solidFill>
                  <a:schemeClr val="tx1"/>
                </a:solidFill>
                <a:effectLst/>
                <a:latin typeface="+mn-lt"/>
                <a:ea typeface="+mn-ea"/>
                <a:cs typeface="+mn-cs"/>
              </a:rPr>
              <a:t>I bibelen kan vi lese om da Jesus var inne i et hus og snakket med folk. Det var fullt av mennesker – så mange at ingen flere kom inn! Alle ville høre Jesus og se hva han gjorde.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4ECF12-D97D-482F-B112-FE3D214F41D7}" type="slidenum">
              <a:rPr lang="en-US" smtClean="0"/>
              <a:t>6</a:t>
            </a:fld>
            <a:endParaRPr lang="en-US"/>
          </a:p>
        </p:txBody>
      </p:sp>
    </p:spTree>
    <p:extLst>
      <p:ext uri="{BB962C8B-B14F-4D97-AF65-F5344CB8AC3E}">
        <p14:creationId xmlns:p14="http://schemas.microsoft.com/office/powerpoint/2010/main" val="165677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I byen bodde en mann som ikke kunne gå. Han lå på en båre hele dagen. Men han hadde gode venner som ville hjelpe ham. De hadde hørt at Jesus kunne gjøre syke mennesker friske.</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«Vi må få ham til Jesus!» sa vennene.</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Men da de kom til huset, var det helt fullt. De kom ikke inn!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Så fikk de en idé. De klatret opp på taket, lagde et hull og firte vennen sin ned – rett foran Jesus!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4ECF12-D97D-482F-B112-FE3D214F41D7}" type="slidenum">
              <a:rPr lang="en-US" smtClean="0"/>
              <a:t>7</a:t>
            </a:fld>
            <a:endParaRPr lang="en-US"/>
          </a:p>
        </p:txBody>
      </p:sp>
    </p:spTree>
    <p:extLst>
      <p:ext uri="{BB962C8B-B14F-4D97-AF65-F5344CB8AC3E}">
        <p14:creationId xmlns:p14="http://schemas.microsoft.com/office/powerpoint/2010/main" val="180965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Alle ble stille. Hva ville Jesus gjøre?</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Så sa han til mannen:</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«Reis deg opp, ta båren din og gå hjem.»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F4ECF12-D97D-482F-B112-FE3D214F41D7}" type="slidenum">
              <a:rPr lang="en-US" smtClean="0"/>
              <a:t>8</a:t>
            </a:fld>
            <a:endParaRPr lang="en-US"/>
          </a:p>
        </p:txBody>
      </p:sp>
    </p:spTree>
    <p:extLst>
      <p:ext uri="{BB962C8B-B14F-4D97-AF65-F5344CB8AC3E}">
        <p14:creationId xmlns:p14="http://schemas.microsoft.com/office/powerpoint/2010/main" val="1590746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535B-1AF4-015D-3630-6905D958B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C204BD-459C-3C10-6EE6-7F87097C8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FE3D1-D242-67BE-8244-0725C3D7B804}"/>
              </a:ext>
            </a:extLst>
          </p:cNvPr>
          <p:cNvSpPr>
            <a:spLocks noGrp="1"/>
          </p:cNvSpPr>
          <p:nvPr>
            <p:ph type="body" idx="1"/>
          </p:nvPr>
        </p:nvSpPr>
        <p:spPr/>
        <p:txBody>
          <a:bodyPr/>
          <a:lstStyle/>
          <a:p>
            <a:r>
              <a:rPr lang="nb-NO" sz="1200" kern="1200" dirty="0">
                <a:solidFill>
                  <a:schemeClr val="tx1"/>
                </a:solidFill>
                <a:effectLst/>
                <a:latin typeface="+mn-lt"/>
                <a:ea typeface="+mn-ea"/>
                <a:cs typeface="+mn-cs"/>
              </a:rPr>
              <a:t>Og vet du hva? Mannen reiste seg! Han kunne gå! Alle ble glade og overrasket. De takket Gud og sa:</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«Dette er fantastisk!»</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Avrunding:</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Akkurat som </a:t>
            </a:r>
            <a:r>
              <a:rPr lang="nb-NO" sz="1200" kern="1200" dirty="0" err="1">
                <a:solidFill>
                  <a:schemeClr val="tx1"/>
                </a:solidFill>
                <a:effectLst/>
                <a:latin typeface="+mn-lt"/>
                <a:ea typeface="+mn-ea"/>
                <a:cs typeface="+mn-cs"/>
              </a:rPr>
              <a:t>Tymofii</a:t>
            </a:r>
            <a:r>
              <a:rPr lang="nb-NO" sz="1200" kern="1200" dirty="0">
                <a:solidFill>
                  <a:schemeClr val="tx1"/>
                </a:solidFill>
                <a:effectLst/>
                <a:latin typeface="+mn-lt"/>
                <a:ea typeface="+mn-ea"/>
                <a:cs typeface="+mn-cs"/>
              </a:rPr>
              <a:t> fant glede og trygghet sammen med andre barn, fikk den lamme mannen hjelp fordi vennene hans ikke ga opp. Fellesskap gjør oss sterke – vi hjelper hverandre når livet er vanskelig.</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4E17E37-9B8E-A168-C54A-BE11303AE52C}"/>
              </a:ext>
            </a:extLst>
          </p:cNvPr>
          <p:cNvSpPr>
            <a:spLocks noGrp="1"/>
          </p:cNvSpPr>
          <p:nvPr>
            <p:ph type="sldNum" sz="quarter" idx="5"/>
          </p:nvPr>
        </p:nvSpPr>
        <p:spPr/>
        <p:txBody>
          <a:bodyPr/>
          <a:lstStyle/>
          <a:p>
            <a:fld id="{FF4ECF12-D97D-482F-B112-FE3D214F41D7}" type="slidenum">
              <a:rPr lang="en-US" smtClean="0"/>
              <a:t>9</a:t>
            </a:fld>
            <a:endParaRPr lang="en-US"/>
          </a:p>
        </p:txBody>
      </p:sp>
    </p:spTree>
    <p:extLst>
      <p:ext uri="{BB962C8B-B14F-4D97-AF65-F5344CB8AC3E}">
        <p14:creationId xmlns:p14="http://schemas.microsoft.com/office/powerpoint/2010/main" val="11160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688182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076846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9149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272452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9A496B-B04B-4252-91AB-59C4683078D3}"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202094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9A496B-B04B-4252-91AB-59C4683078D3}"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546668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9A496B-B04B-4252-91AB-59C4683078D3}" type="datetimeFigureOut">
              <a:rPr lang="en-US" smtClean="0"/>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244139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9A496B-B04B-4252-91AB-59C4683078D3}" type="datetimeFigureOut">
              <a:rPr lang="en-US" smtClean="0"/>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40089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496B-B04B-4252-91AB-59C4683078D3}" type="datetimeFigureOut">
              <a:rPr lang="en-US" smtClean="0"/>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347759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A496B-B04B-4252-91AB-59C4683078D3}"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101934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9A496B-B04B-4252-91AB-59C4683078D3}"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CAEFB-E20D-436D-9D29-6AF497369A6F}" type="slidenum">
              <a:rPr lang="en-US" smtClean="0"/>
              <a:t>‹#›</a:t>
            </a:fld>
            <a:endParaRPr lang="en-US"/>
          </a:p>
        </p:txBody>
      </p:sp>
    </p:spTree>
    <p:extLst>
      <p:ext uri="{BB962C8B-B14F-4D97-AF65-F5344CB8AC3E}">
        <p14:creationId xmlns:p14="http://schemas.microsoft.com/office/powerpoint/2010/main" val="2222711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A79A496B-B04B-4252-91AB-59C4683078D3}" type="datetimeFigureOut">
              <a:rPr lang="en-US" smtClean="0"/>
              <a:t>2/20/2026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E50CAEFB-E20D-436D-9D29-6AF497369A6F}" type="slidenum">
              <a:rPr lang="en-US" smtClean="0"/>
              <a:t>‹#›</a:t>
            </a:fld>
            <a:endParaRPr lang="en-US"/>
          </a:p>
        </p:txBody>
      </p:sp>
    </p:spTree>
    <p:extLst>
      <p:ext uri="{BB962C8B-B14F-4D97-AF65-F5344CB8AC3E}">
        <p14:creationId xmlns:p14="http://schemas.microsoft.com/office/powerpoint/2010/main" val="16773807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4DE70E-0AA2-1FE5-4F42-B5A57B34B070}"/>
              </a:ext>
            </a:extLst>
          </p:cNvPr>
          <p:cNvSpPr txBox="1"/>
          <p:nvPr/>
        </p:nvSpPr>
        <p:spPr>
          <a:xfrm>
            <a:off x="3837373" y="756192"/>
            <a:ext cx="7087926" cy="769441"/>
          </a:xfrm>
          <a:prstGeom prst="rect">
            <a:avLst/>
          </a:prstGeom>
          <a:noFill/>
        </p:spPr>
        <p:txBody>
          <a:bodyPr wrap="square" rtlCol="0">
            <a:spAutoFit/>
          </a:bodyPr>
          <a:lstStyle/>
          <a:p>
            <a:r>
              <a:rPr lang="nb-NO" sz="4400" dirty="0">
                <a:solidFill>
                  <a:srgbClr val="FEF3DF"/>
                </a:solidFill>
                <a:latin typeface="Verdana" panose="020B0604030504040204" pitchFamily="34" charset="0"/>
                <a:ea typeface="Verdana" panose="020B0604030504040204" pitchFamily="34" charset="0"/>
              </a:rPr>
              <a:t>SAMLING I FASTETIDEN</a:t>
            </a:r>
            <a:r>
              <a:rPr lang="nb-NO" sz="2800" dirty="0">
                <a:solidFill>
                  <a:srgbClr val="FEF3DF"/>
                </a:solidFill>
                <a:latin typeface="Verdana" panose="020B0604030504040204" pitchFamily="34" charset="0"/>
                <a:ea typeface="Verdana" panose="020B0604030504040204" pitchFamily="34" charset="0"/>
              </a:rPr>
              <a:t>  </a:t>
            </a:r>
          </a:p>
        </p:txBody>
      </p:sp>
      <p:pic>
        <p:nvPicPr>
          <p:cNvPr id="13" name="Picture 12" descr="A cartoon animal next to a well&#10;&#10;AI-generated content may be incorrect.">
            <a:extLst>
              <a:ext uri="{FF2B5EF4-FFF2-40B4-BE49-F238E27FC236}">
                <a16:creationId xmlns:a16="http://schemas.microsoft.com/office/drawing/2014/main" id="{12A29A7B-91D1-A0DF-CDA4-92E69D5FF6F0}"/>
              </a:ext>
            </a:extLst>
          </p:cNvPr>
          <p:cNvPicPr>
            <a:picLocks noChangeAspect="1"/>
          </p:cNvPicPr>
          <p:nvPr/>
        </p:nvPicPr>
        <p:blipFill>
          <a:blip r:embed="rId3">
            <a:extLst>
              <a:ext uri="{28A0092B-C50C-407E-A947-70E740481C1C}">
                <a14:useLocalDpi xmlns:a14="http://schemas.microsoft.com/office/drawing/2010/main" val="0"/>
              </a:ext>
            </a:extLst>
          </a:blip>
          <a:srcRect l="6484" t="3611" r="17500" b="5833"/>
          <a:stretch>
            <a:fillRect/>
          </a:stretch>
        </p:blipFill>
        <p:spPr>
          <a:xfrm>
            <a:off x="2855104" y="2008376"/>
            <a:ext cx="6481792" cy="4343400"/>
          </a:xfrm>
          <a:prstGeom prst="rect">
            <a:avLst/>
          </a:prstGeom>
        </p:spPr>
      </p:pic>
      <p:pic>
        <p:nvPicPr>
          <p:cNvPr id="17" name="Picture 16" descr="A white text with a drop of water on it&#10;&#10;AI-generated content may be incorrect.">
            <a:extLst>
              <a:ext uri="{FF2B5EF4-FFF2-40B4-BE49-F238E27FC236}">
                <a16:creationId xmlns:a16="http://schemas.microsoft.com/office/drawing/2014/main" id="{50B64B02-5C03-DAED-C63E-4E2E7B04F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08" y="303024"/>
            <a:ext cx="3206065" cy="134557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ABA8026F-D7FC-2536-64E4-F19AEEAC88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3446271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p:cNvGrpSpPr/>
        <p:nvPr/>
      </p:nvGrpSpPr>
      <p:grpSpPr>
        <a:xfrm>
          <a:off x="0" y="0"/>
          <a:ext cx="0" cy="0"/>
          <a:chOff x="0" y="0"/>
          <a:chExt cx="0" cy="0"/>
        </a:xfrm>
      </p:grpSpPr>
      <p:pic>
        <p:nvPicPr>
          <p:cNvPr id="7" name="Picture 6" descr="A purple hands folded together&#10;&#10;AI-generated content may be incorrect.">
            <a:extLst>
              <a:ext uri="{FF2B5EF4-FFF2-40B4-BE49-F238E27FC236}">
                <a16:creationId xmlns:a16="http://schemas.microsoft.com/office/drawing/2014/main" id="{85FFE54E-B728-B933-FE94-6B27F8C54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62715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9"/>
        </a:solidFill>
        <a:effectLst/>
      </p:bgPr>
    </p:bg>
    <p:spTree>
      <p:nvGrpSpPr>
        <p:cNvPr id="1" name="">
          <a:extLst>
            <a:ext uri="{FF2B5EF4-FFF2-40B4-BE49-F238E27FC236}">
              <a16:creationId xmlns:a16="http://schemas.microsoft.com/office/drawing/2014/main" id="{4AA95C81-CCC4-7014-B818-225339E168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6828D7-388A-1B27-7817-AF7BA483C3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7000" y="0"/>
            <a:ext cx="6858000" cy="6858000"/>
          </a:xfrm>
          <a:prstGeom prst="rect">
            <a:avLst/>
          </a:prstGeom>
        </p:spPr>
      </p:pic>
    </p:spTree>
    <p:extLst>
      <p:ext uri="{BB962C8B-B14F-4D97-AF65-F5344CB8AC3E}">
        <p14:creationId xmlns:p14="http://schemas.microsoft.com/office/powerpoint/2010/main" val="520633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15436D-2A30-D1F1-B057-F5FAEBF69D7E}"/>
              </a:ext>
            </a:extLst>
          </p:cNvPr>
          <p:cNvSpPr>
            <a:spLocks noGrp="1"/>
          </p:cNvSpPr>
          <p:nvPr>
            <p:ph idx="1"/>
          </p:nvPr>
        </p:nvSpPr>
        <p:spPr>
          <a:xfrm>
            <a:off x="838200" y="1555002"/>
            <a:ext cx="10515600" cy="3747996"/>
          </a:xfrm>
        </p:spPr>
        <p:txBody>
          <a:bodyPr>
            <a:normAutofit/>
          </a:bodyPr>
          <a:lstStyle/>
          <a:p>
            <a:pPr marL="0" indent="0" algn="ctr">
              <a:buNone/>
            </a:pPr>
            <a:r>
              <a:rPr lang="nb-NO" sz="4000" dirty="0">
                <a:latin typeface="Verdana" panose="020B0604030504040204" pitchFamily="34" charset="0"/>
                <a:ea typeface="Verdana" panose="020B0604030504040204" pitchFamily="34" charset="0"/>
              </a:rPr>
              <a:t>Nå tenner vi det sjette lys i regnbuen. </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og tenker på vår søster og vår bror.</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Nå tenner vi det sjette lys i regnbuen.</a:t>
            </a:r>
            <a:endParaRPr lang="en-US" sz="4000" dirty="0">
              <a:latin typeface="Verdana" panose="020B0604030504040204" pitchFamily="34" charset="0"/>
              <a:ea typeface="Verdana" panose="020B0604030504040204" pitchFamily="34" charset="0"/>
            </a:endParaRPr>
          </a:p>
          <a:p>
            <a:pPr marL="0" indent="0" algn="ctr">
              <a:buNone/>
            </a:pPr>
            <a:r>
              <a:rPr lang="nb-NO" sz="4000" dirty="0">
                <a:latin typeface="Verdana" panose="020B0604030504040204" pitchFamily="34" charset="0"/>
                <a:ea typeface="Verdana" panose="020B0604030504040204" pitchFamily="34" charset="0"/>
              </a:rPr>
              <a:t>Må det bli fred for liten og for stor. </a:t>
            </a:r>
            <a:endParaRPr lang="en-US" sz="4000" dirty="0">
              <a:latin typeface="Verdana" panose="020B0604030504040204" pitchFamily="34" charset="0"/>
              <a:ea typeface="Verdana" panose="020B060403050404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ABF5BDCE-CE8B-28CB-B9EE-E1B35B158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2340752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EE35A-18FA-7803-DD1E-61FD37079711}"/>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528AFB-B6F9-0337-A5AB-AE74A66A84EF}"/>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65103" y="-678402"/>
            <a:ext cx="12322206" cy="8214804"/>
          </a:xfrm>
        </p:spPr>
      </p:pic>
      <p:pic>
        <p:nvPicPr>
          <p:cNvPr id="2" name="Chivo_Indigo uke_FERDIG">
            <a:hlinkClick r:id="" action="ppaction://media"/>
            <a:extLst>
              <a:ext uri="{FF2B5EF4-FFF2-40B4-BE49-F238E27FC236}">
                <a16:creationId xmlns:a16="http://schemas.microsoft.com/office/drawing/2014/main" id="{E5A7F8AC-21E3-3BCE-D46D-2455156937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86903" y="0"/>
            <a:ext cx="609600" cy="609600"/>
          </a:xfrm>
          <a:prstGeom prst="rect">
            <a:avLst/>
          </a:prstGeom>
        </p:spPr>
      </p:pic>
    </p:spTree>
    <p:extLst>
      <p:ext uri="{BB962C8B-B14F-4D97-AF65-F5344CB8AC3E}">
        <p14:creationId xmlns:p14="http://schemas.microsoft.com/office/powerpoint/2010/main" val="1310281580"/>
      </p:ext>
    </p:extLst>
  </p:cSld>
  <p:clrMapOvr>
    <a:masterClrMapping/>
  </p:clrMapOvr>
  <mc:AlternateContent xmlns:mc="http://schemas.openxmlformats.org/markup-compatibility/2006">
    <mc:Choice xmlns:p14="http://schemas.microsoft.com/office/powerpoint/2010/main" Requires="p14">
      <p:transition spd="slow" p14:dur="2000" advClick="0" advTm="31730"/>
    </mc:Choice>
    <mc:Fallback>
      <p:transition spd="slow" advClick="0" advTm="3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E339F-F8C8-35FF-C117-ED09D297BA6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5FB5FF-651B-C0CC-9F14-11A91487A645}"/>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p:blipFill>
        <p:spPr>
          <a:xfrm>
            <a:off x="-65103" y="-678402"/>
            <a:ext cx="12322206" cy="8214804"/>
          </a:xfrm>
        </p:spPr>
      </p:pic>
      <p:pic>
        <p:nvPicPr>
          <p:cNvPr id="2" name="Chivo_Indigo uke_FERDIG">
            <a:hlinkClick r:id="" action="ppaction://media"/>
            <a:extLst>
              <a:ext uri="{FF2B5EF4-FFF2-40B4-BE49-F238E27FC236}">
                <a16:creationId xmlns:a16="http://schemas.microsoft.com/office/drawing/2014/main" id="{548FD2D4-A37C-9D63-94F7-266F62306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7230" y="0"/>
            <a:ext cx="609600" cy="609600"/>
          </a:xfrm>
          <a:prstGeom prst="rect">
            <a:avLst/>
          </a:prstGeom>
        </p:spPr>
      </p:pic>
    </p:spTree>
    <p:extLst>
      <p:ext uri="{BB962C8B-B14F-4D97-AF65-F5344CB8AC3E}">
        <p14:creationId xmlns:p14="http://schemas.microsoft.com/office/powerpoint/2010/main" val="2539276143"/>
      </p:ext>
    </p:extLst>
  </p:cSld>
  <p:clrMapOvr>
    <a:masterClrMapping/>
  </p:clrMapOvr>
  <mc:AlternateContent xmlns:mc="http://schemas.openxmlformats.org/markup-compatibility/2006">
    <mc:Choice xmlns:p14="http://schemas.microsoft.com/office/powerpoint/2010/main" Requires="p14">
      <p:transition spd="slow" p14:dur="2000" advClick="0" advTm="27560"/>
    </mc:Choice>
    <mc:Fallback>
      <p:transition spd="slow" advClick="0"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80E55"/>
        </a:solidFill>
        <a:effectLst/>
      </p:bgPr>
    </p:bg>
    <p:spTree>
      <p:nvGrpSpPr>
        <p:cNvPr id="1" name="">
          <a:extLst>
            <a:ext uri="{FF2B5EF4-FFF2-40B4-BE49-F238E27FC236}">
              <a16:creationId xmlns:a16="http://schemas.microsoft.com/office/drawing/2014/main" id="{3A577B9F-B3F7-8833-5EFB-8014460E95D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C1ED6F5-C4CB-4FB0-E2C3-B7CEC4C781E7}"/>
              </a:ext>
            </a:extLst>
          </p:cNvPr>
          <p:cNvSpPr txBox="1"/>
          <p:nvPr/>
        </p:nvSpPr>
        <p:spPr>
          <a:xfrm>
            <a:off x="3837373" y="756192"/>
            <a:ext cx="7087926" cy="769441"/>
          </a:xfrm>
          <a:prstGeom prst="rect">
            <a:avLst/>
          </a:prstGeom>
          <a:noFill/>
        </p:spPr>
        <p:txBody>
          <a:bodyPr wrap="square" rtlCol="0">
            <a:spAutoFit/>
          </a:bodyPr>
          <a:lstStyle/>
          <a:p>
            <a:r>
              <a:rPr lang="nb-NO" sz="4400" dirty="0">
                <a:solidFill>
                  <a:srgbClr val="FEF3DF"/>
                </a:solidFill>
                <a:latin typeface="Verdana" panose="020B0604030504040204" pitchFamily="34" charset="0"/>
                <a:ea typeface="Verdana" panose="020B0604030504040204" pitchFamily="34" charset="0"/>
              </a:rPr>
              <a:t>SAMLING I FASTETIDEN</a:t>
            </a:r>
            <a:r>
              <a:rPr lang="nb-NO" sz="2800" dirty="0">
                <a:solidFill>
                  <a:srgbClr val="FEF3DF"/>
                </a:solidFill>
                <a:latin typeface="Verdana" panose="020B0604030504040204" pitchFamily="34" charset="0"/>
                <a:ea typeface="Verdana" panose="020B0604030504040204" pitchFamily="34" charset="0"/>
              </a:rPr>
              <a:t>  </a:t>
            </a:r>
          </a:p>
        </p:txBody>
      </p:sp>
      <p:pic>
        <p:nvPicPr>
          <p:cNvPr id="13" name="Picture 12" descr="A cartoon animal next to a well&#10;&#10;AI-generated content may be incorrect.">
            <a:extLst>
              <a:ext uri="{FF2B5EF4-FFF2-40B4-BE49-F238E27FC236}">
                <a16:creationId xmlns:a16="http://schemas.microsoft.com/office/drawing/2014/main" id="{C74E8E06-651B-EF3A-D097-3C47166DD8FE}"/>
              </a:ext>
            </a:extLst>
          </p:cNvPr>
          <p:cNvPicPr>
            <a:picLocks noChangeAspect="1"/>
          </p:cNvPicPr>
          <p:nvPr/>
        </p:nvPicPr>
        <p:blipFill>
          <a:blip r:embed="rId3">
            <a:extLst>
              <a:ext uri="{28A0092B-C50C-407E-A947-70E740481C1C}">
                <a14:useLocalDpi xmlns:a14="http://schemas.microsoft.com/office/drawing/2010/main" val="0"/>
              </a:ext>
            </a:extLst>
          </a:blip>
          <a:srcRect l="6484" t="3611" r="17500" b="5833"/>
          <a:stretch>
            <a:fillRect/>
          </a:stretch>
        </p:blipFill>
        <p:spPr>
          <a:xfrm>
            <a:off x="2855104" y="2008376"/>
            <a:ext cx="6481792" cy="4343400"/>
          </a:xfrm>
          <a:prstGeom prst="rect">
            <a:avLst/>
          </a:prstGeom>
        </p:spPr>
      </p:pic>
      <p:pic>
        <p:nvPicPr>
          <p:cNvPr id="17" name="Picture 16" descr="A white text with a drop of water on it&#10;&#10;AI-generated content may be incorrect.">
            <a:extLst>
              <a:ext uri="{FF2B5EF4-FFF2-40B4-BE49-F238E27FC236}">
                <a16:creationId xmlns:a16="http://schemas.microsoft.com/office/drawing/2014/main" id="{92622019-41C8-0992-6C8A-6BEAA5621D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08" y="303024"/>
            <a:ext cx="3206065" cy="1345576"/>
          </a:xfrm>
          <a:prstGeom prst="rect">
            <a:avLst/>
          </a:prstGeom>
        </p:spPr>
      </p:pic>
      <p:pic>
        <p:nvPicPr>
          <p:cNvPr id="20" name="Picture 19" descr="A black and white logo&#10;&#10;AI-generated content may be incorrect.">
            <a:extLst>
              <a:ext uri="{FF2B5EF4-FFF2-40B4-BE49-F238E27FC236}">
                <a16:creationId xmlns:a16="http://schemas.microsoft.com/office/drawing/2014/main" id="{D99D6221-3779-5387-0FFF-A4E43CCB1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18" y="6115003"/>
            <a:ext cx="2654386" cy="473545"/>
          </a:xfrm>
          <a:prstGeom prst="rect">
            <a:avLst/>
          </a:prstGeom>
        </p:spPr>
      </p:pic>
    </p:spTree>
    <p:extLst>
      <p:ext uri="{BB962C8B-B14F-4D97-AF65-F5344CB8AC3E}">
        <p14:creationId xmlns:p14="http://schemas.microsoft.com/office/powerpoint/2010/main" val="290588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E749ED2-5AF0-09AE-E861-78601CA2A67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1706" y="0"/>
            <a:ext cx="10287000" cy="6858000"/>
          </a:xfrm>
        </p:spPr>
      </p:pic>
    </p:spTree>
    <p:extLst>
      <p:ext uri="{BB962C8B-B14F-4D97-AF65-F5344CB8AC3E}">
        <p14:creationId xmlns:p14="http://schemas.microsoft.com/office/powerpoint/2010/main" val="459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2C4EB59-DA37-920C-0266-2F932A13EF6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2500" y="0"/>
            <a:ext cx="10287000" cy="6858000"/>
          </a:xfrm>
        </p:spPr>
      </p:pic>
    </p:spTree>
    <p:extLst>
      <p:ext uri="{BB962C8B-B14F-4D97-AF65-F5344CB8AC3E}">
        <p14:creationId xmlns:p14="http://schemas.microsoft.com/office/powerpoint/2010/main" val="3159133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756A76A-D193-1DA1-53C7-7EC2A16F672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0912" y="0"/>
            <a:ext cx="10287000" cy="6858000"/>
          </a:xfrm>
        </p:spPr>
      </p:pic>
    </p:spTree>
    <p:extLst>
      <p:ext uri="{BB962C8B-B14F-4D97-AF65-F5344CB8AC3E}">
        <p14:creationId xmlns:p14="http://schemas.microsoft.com/office/powerpoint/2010/main" val="2082600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FBFB-9090-0577-A350-273D2C770C44}"/>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81659BE-E1E1-6D88-47B4-800DA9637FA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50912" y="0"/>
            <a:ext cx="10287000" cy="6858000"/>
          </a:xfrm>
        </p:spPr>
      </p:pic>
    </p:spTree>
    <p:extLst>
      <p:ext uri="{BB962C8B-B14F-4D97-AF65-F5344CB8AC3E}">
        <p14:creationId xmlns:p14="http://schemas.microsoft.com/office/powerpoint/2010/main" val="126267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7315f61-ec72-4925-8c3e-0eeddacea6df" xsi:nil="true"/>
    <lcf76f155ced4ddcb4097134ff3c332f xmlns="d9cec266-4530-4923-b83f-84a7d775c7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8360F12D944C4E9C97B6A419020B3A" ma:contentTypeVersion="12" ma:contentTypeDescription="Create a new document." ma:contentTypeScope="" ma:versionID="56625b602699e5888dc2dc5c09ca99b3">
  <xsd:schema xmlns:xsd="http://www.w3.org/2001/XMLSchema" xmlns:xs="http://www.w3.org/2001/XMLSchema" xmlns:p="http://schemas.microsoft.com/office/2006/metadata/properties" xmlns:ns2="d9cec266-4530-4923-b83f-84a7d775c7e8" xmlns:ns3="b7315f61-ec72-4925-8c3e-0eeddacea6df" targetNamespace="http://schemas.microsoft.com/office/2006/metadata/properties" ma:root="true" ma:fieldsID="f2e87b273571189fcdc89f236f6a57b1" ns2:_="" ns3:_="">
    <xsd:import namespace="d9cec266-4530-4923-b83f-84a7d775c7e8"/>
    <xsd:import namespace="b7315f61-ec72-4925-8c3e-0eeddacea6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cec266-4530-4923-b83f-84a7d775c7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c2aa1a-90e3-4f4e-984f-01bee3202f4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315f61-ec72-4925-8c3e-0eeddacea6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89249-fb5b-414e-8c55-fc30ce2ffcaa}" ma:internalName="TaxCatchAll" ma:showField="CatchAllData" ma:web="b7315f61-ec72-4925-8c3e-0eeddacea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B93099-6B98-49D2-9ABE-FFD560F270E7}">
  <ds:schemaRefs>
    <ds:schemaRef ds:uri="http://schemas.microsoft.com/sharepoint/v3/contenttype/forms"/>
  </ds:schemaRefs>
</ds:datastoreItem>
</file>

<file path=customXml/itemProps2.xml><?xml version="1.0" encoding="utf-8"?>
<ds:datastoreItem xmlns:ds="http://schemas.openxmlformats.org/officeDocument/2006/customXml" ds:itemID="{334D0B9F-E447-4F2D-8ACB-5381216974E5}">
  <ds:schemaRefs>
    <ds:schemaRef ds:uri="http://schemas.microsoft.com/office/2006/metadata/properties"/>
    <ds:schemaRef ds:uri="http://schemas.microsoft.com/office/infopath/2007/PartnerControls"/>
    <ds:schemaRef ds:uri="b7315f61-ec72-4925-8c3e-0eeddacea6df"/>
    <ds:schemaRef ds:uri="d9cec266-4530-4923-b83f-84a7d775c7e8"/>
  </ds:schemaRefs>
</ds:datastoreItem>
</file>

<file path=customXml/itemProps3.xml><?xml version="1.0" encoding="utf-8"?>
<ds:datastoreItem xmlns:ds="http://schemas.openxmlformats.org/officeDocument/2006/customXml" ds:itemID="{C4606871-484C-4348-8BE0-70DDDE73F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cec266-4530-4923-b83f-84a7d775c7e8"/>
    <ds:schemaRef ds:uri="b7315f61-ec72-4925-8c3e-0eeddacea6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1149</TotalTime>
  <Words>579</Words>
  <Application>Microsoft Office PowerPoint</Application>
  <PresentationFormat>Widescreen</PresentationFormat>
  <Paragraphs>53</Paragraphs>
  <Slides>11</Slides>
  <Notes>11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Liholt</dc:creator>
  <cp:lastModifiedBy>Maria Liholt</cp:lastModifiedBy>
  <cp:revision>4</cp:revision>
  <dcterms:created xsi:type="dcterms:W3CDTF">2025-12-15T11:06:19Z</dcterms:created>
  <dcterms:modified xsi:type="dcterms:W3CDTF">2026-02-20T13:34:15Z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0x0101008D8360F12D944C4E9C97B6A419020B3A</vt:lpwstr>
  </property>
  <property fmtid="{D5CDD505-2E9C-101B-9397-08002B2CF9AE}" pid="3" name="MediaServiceImageTags">
    <vt:lpwstr/>
  </property>
</Properties>
</file>