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4" r:id="rId5"/>
    <p:sldMasterId id="2147483701" r:id="rId6"/>
    <p:sldMasterId id="2147483729" r:id="rId7"/>
    <p:sldMasterId id="2147483757" r:id="rId8"/>
  </p:sldMasterIdLst>
  <p:notesMasterIdLst>
    <p:notesMasterId r:id="rId34"/>
  </p:notesMasterIdLst>
  <p:sldIdLst>
    <p:sldId id="384" r:id="rId9"/>
    <p:sldId id="383" r:id="rId10"/>
    <p:sldId id="585" r:id="rId11"/>
    <p:sldId id="1050" r:id="rId12"/>
    <p:sldId id="1063" r:id="rId13"/>
    <p:sldId id="1064" r:id="rId14"/>
    <p:sldId id="1069" r:id="rId15"/>
    <p:sldId id="1065" r:id="rId16"/>
    <p:sldId id="1058" r:id="rId17"/>
    <p:sldId id="256" r:id="rId18"/>
    <p:sldId id="1059" r:id="rId19"/>
    <p:sldId id="1061" r:id="rId20"/>
    <p:sldId id="288" r:id="rId21"/>
    <p:sldId id="282" r:id="rId22"/>
    <p:sldId id="583" r:id="rId23"/>
    <p:sldId id="584" r:id="rId24"/>
    <p:sldId id="580" r:id="rId25"/>
    <p:sldId id="257" r:id="rId26"/>
    <p:sldId id="581" r:id="rId27"/>
    <p:sldId id="369" r:id="rId28"/>
    <p:sldId id="586" r:id="rId29"/>
    <p:sldId id="530" r:id="rId30"/>
    <p:sldId id="531" r:id="rId31"/>
    <p:sldId id="532" r:id="rId32"/>
    <p:sldId id="56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DD7"/>
    <a:srgbClr val="FDF4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6E80C0-9D17-4743-8EA0-4DE205068EDC}" v="16" dt="2026-02-06T11:13:42.763"/>
    <p1510:client id="{E9CC1D71-2BA9-422E-99A1-263FD41EB60E}" v="137" dt="2026-02-06T10:49:30.6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microsoft.com/office/2016/11/relationships/changesInfo" Target="changesInfos/changesInfo1.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Åsne Alstad Hanto" userId="7b8f00ad-c943-425e-b77d-f4f9f2b8c9c6" providerId="ADAL" clId="{1C964212-D1F2-54D3-9D7E-1ADEB32B8F57}"/>
    <pc:docChg chg="undo custSel modSld">
      <pc:chgData name="Åsne Alstad Hanto" userId="7b8f00ad-c943-425e-b77d-f4f9f2b8c9c6" providerId="ADAL" clId="{1C964212-D1F2-54D3-9D7E-1ADEB32B8F57}" dt="2026-02-06T11:13:42.763" v="80" actId="20577"/>
      <pc:docMkLst>
        <pc:docMk/>
      </pc:docMkLst>
      <pc:sldChg chg="modNotesTx">
        <pc:chgData name="Åsne Alstad Hanto" userId="7b8f00ad-c943-425e-b77d-f4f9f2b8c9c6" providerId="ADAL" clId="{1C964212-D1F2-54D3-9D7E-1ADEB32B8F57}" dt="2026-02-06T11:13:42.763" v="80" actId="20577"/>
        <pc:sldMkLst>
          <pc:docMk/>
          <pc:sldMk cId="2072296157" sldId="257"/>
        </pc:sldMkLst>
      </pc:sldChg>
      <pc:sldChg chg="modSp mod">
        <pc:chgData name="Åsne Alstad Hanto" userId="7b8f00ad-c943-425e-b77d-f4f9f2b8c9c6" providerId="ADAL" clId="{1C964212-D1F2-54D3-9D7E-1ADEB32B8F57}" dt="2026-02-06T11:05:38.676" v="45" actId="113"/>
        <pc:sldMkLst>
          <pc:docMk/>
          <pc:sldMk cId="3791837984" sldId="369"/>
        </pc:sldMkLst>
        <pc:spChg chg="mod">
          <ac:chgData name="Åsne Alstad Hanto" userId="7b8f00ad-c943-425e-b77d-f4f9f2b8c9c6" providerId="ADAL" clId="{1C964212-D1F2-54D3-9D7E-1ADEB32B8F57}" dt="2026-02-06T11:05:38.676" v="45" actId="113"/>
          <ac:spMkLst>
            <pc:docMk/>
            <pc:sldMk cId="3791837984" sldId="369"/>
            <ac:spMk id="4" creationId="{00000000-0000-0000-0000-000000000000}"/>
          </ac:spMkLst>
        </pc:spChg>
      </pc:sldChg>
      <pc:sldChg chg="modSp mod modNotesTx">
        <pc:chgData name="Åsne Alstad Hanto" userId="7b8f00ad-c943-425e-b77d-f4f9f2b8c9c6" providerId="ADAL" clId="{1C964212-D1F2-54D3-9D7E-1ADEB32B8F57}" dt="2026-02-06T11:00:36.574" v="4" actId="20577"/>
        <pc:sldMkLst>
          <pc:docMk/>
          <pc:sldMk cId="3076768322" sldId="383"/>
        </pc:sldMkLst>
        <pc:spChg chg="mod">
          <ac:chgData name="Åsne Alstad Hanto" userId="7b8f00ad-c943-425e-b77d-f4f9f2b8c9c6" providerId="ADAL" clId="{1C964212-D1F2-54D3-9D7E-1ADEB32B8F57}" dt="2026-02-06T11:00:18.949" v="2" actId="1076"/>
          <ac:spMkLst>
            <pc:docMk/>
            <pc:sldMk cId="3076768322" sldId="383"/>
            <ac:spMk id="47" creationId="{9322BCE1-837F-42F0-A6C9-0DD2D901AFFE}"/>
          </ac:spMkLst>
        </pc:spChg>
      </pc:sldChg>
      <pc:sldChg chg="modNotesTx">
        <pc:chgData name="Åsne Alstad Hanto" userId="7b8f00ad-c943-425e-b77d-f4f9f2b8c9c6" providerId="ADAL" clId="{1C964212-D1F2-54D3-9D7E-1ADEB32B8F57}" dt="2026-02-06T11:13:39.031" v="79" actId="20577"/>
        <pc:sldMkLst>
          <pc:docMk/>
          <pc:sldMk cId="1280395557" sldId="580"/>
        </pc:sldMkLst>
      </pc:sldChg>
      <pc:sldChg chg="modSp mod">
        <pc:chgData name="Åsne Alstad Hanto" userId="7b8f00ad-c943-425e-b77d-f4f9f2b8c9c6" providerId="ADAL" clId="{1C964212-D1F2-54D3-9D7E-1ADEB32B8F57}" dt="2026-02-06T11:03:43.861" v="28" actId="1076"/>
        <pc:sldMkLst>
          <pc:docMk/>
          <pc:sldMk cId="2328950304" sldId="583"/>
        </pc:sldMkLst>
        <pc:spChg chg="mod">
          <ac:chgData name="Åsne Alstad Hanto" userId="7b8f00ad-c943-425e-b77d-f4f9f2b8c9c6" providerId="ADAL" clId="{1C964212-D1F2-54D3-9D7E-1ADEB32B8F57}" dt="2026-02-06T11:03:43.861" v="28" actId="1076"/>
          <ac:spMkLst>
            <pc:docMk/>
            <pc:sldMk cId="2328950304" sldId="583"/>
            <ac:spMk id="4" creationId="{A22A6A07-F567-2702-C68A-9B3D8E3FB70D}"/>
          </ac:spMkLst>
        </pc:spChg>
      </pc:sldChg>
      <pc:sldChg chg="addSp delSp modSp mod">
        <pc:chgData name="Åsne Alstad Hanto" userId="7b8f00ad-c943-425e-b77d-f4f9f2b8c9c6" providerId="ADAL" clId="{1C964212-D1F2-54D3-9D7E-1ADEB32B8F57}" dt="2026-02-06T11:11:57.117" v="67" actId="478"/>
        <pc:sldMkLst>
          <pc:docMk/>
          <pc:sldMk cId="3273641633" sldId="1050"/>
        </pc:sldMkLst>
        <pc:picChg chg="add del mod">
          <ac:chgData name="Åsne Alstad Hanto" userId="7b8f00ad-c943-425e-b77d-f4f9f2b8c9c6" providerId="ADAL" clId="{1C964212-D1F2-54D3-9D7E-1ADEB32B8F57}" dt="2026-02-06T11:01:19.052" v="12" actId="478"/>
          <ac:picMkLst>
            <pc:docMk/>
            <pc:sldMk cId="3273641633" sldId="1050"/>
            <ac:picMk id="9" creationId="{A23D13E9-5583-6A8D-E175-77B563079C9B}"/>
          </ac:picMkLst>
        </pc:picChg>
        <pc:picChg chg="add del mod">
          <ac:chgData name="Åsne Alstad Hanto" userId="7b8f00ad-c943-425e-b77d-f4f9f2b8c9c6" providerId="ADAL" clId="{1C964212-D1F2-54D3-9D7E-1ADEB32B8F57}" dt="2026-02-06T11:05:31.566" v="42" actId="931"/>
          <ac:picMkLst>
            <pc:docMk/>
            <pc:sldMk cId="3273641633" sldId="1050"/>
            <ac:picMk id="13" creationId="{FB9B45D5-FF94-5A91-9D66-721258C0D069}"/>
          </ac:picMkLst>
        </pc:picChg>
        <pc:picChg chg="add del mod">
          <ac:chgData name="Åsne Alstad Hanto" userId="7b8f00ad-c943-425e-b77d-f4f9f2b8c9c6" providerId="ADAL" clId="{1C964212-D1F2-54D3-9D7E-1ADEB32B8F57}" dt="2026-02-06T11:11:57.117" v="67" actId="478"/>
          <ac:picMkLst>
            <pc:docMk/>
            <pc:sldMk cId="3273641633" sldId="1050"/>
            <ac:picMk id="14" creationId="{CDC4B2BE-EFF2-F2A1-37E6-C8A11753844E}"/>
          </ac:picMkLst>
        </pc:picChg>
        <pc:picChg chg="mod">
          <ac:chgData name="Åsne Alstad Hanto" userId="7b8f00ad-c943-425e-b77d-f4f9f2b8c9c6" providerId="ADAL" clId="{1C964212-D1F2-54D3-9D7E-1ADEB32B8F57}" dt="2026-02-06T11:06:04.768" v="46" actId="14826"/>
          <ac:picMkLst>
            <pc:docMk/>
            <pc:sldMk cId="3273641633" sldId="1050"/>
            <ac:picMk id="18" creationId="{13E0C3C1-F9C6-A675-BDA8-5E2C2511DB57}"/>
          </ac:picMkLst>
        </pc:picChg>
        <pc:picChg chg="mod">
          <ac:chgData name="Åsne Alstad Hanto" userId="7b8f00ad-c943-425e-b77d-f4f9f2b8c9c6" providerId="ADAL" clId="{1C964212-D1F2-54D3-9D7E-1ADEB32B8F57}" dt="2026-02-06T11:06:23.526" v="48" actId="1076"/>
          <ac:picMkLst>
            <pc:docMk/>
            <pc:sldMk cId="3273641633" sldId="1050"/>
            <ac:picMk id="23" creationId="{84EF49AB-B069-73EB-B7FE-E431C6BCCB3D}"/>
          </ac:picMkLst>
        </pc:picChg>
      </pc:sldChg>
      <pc:sldChg chg="addSp delSp modSp mod modNotesTx">
        <pc:chgData name="Åsne Alstad Hanto" userId="7b8f00ad-c943-425e-b77d-f4f9f2b8c9c6" providerId="ADAL" clId="{1C964212-D1F2-54D3-9D7E-1ADEB32B8F57}" dt="2026-02-06T11:13:28.865" v="78" actId="14100"/>
        <pc:sldMkLst>
          <pc:docMk/>
          <pc:sldMk cId="1824926343" sldId="1063"/>
        </pc:sldMkLst>
        <pc:picChg chg="add del mod modCrop">
          <ac:chgData name="Åsne Alstad Hanto" userId="7b8f00ad-c943-425e-b77d-f4f9f2b8c9c6" providerId="ADAL" clId="{1C964212-D1F2-54D3-9D7E-1ADEB32B8F57}" dt="2026-02-06T11:08:00.950" v="61" actId="478"/>
          <ac:picMkLst>
            <pc:docMk/>
            <pc:sldMk cId="1824926343" sldId="1063"/>
            <ac:picMk id="3" creationId="{28FDFD0A-A62E-DB60-1CE5-F0500A72B4C1}"/>
          </ac:picMkLst>
        </pc:picChg>
        <pc:picChg chg="mod">
          <ac:chgData name="Åsne Alstad Hanto" userId="7b8f00ad-c943-425e-b77d-f4f9f2b8c9c6" providerId="ADAL" clId="{1C964212-D1F2-54D3-9D7E-1ADEB32B8F57}" dt="2026-02-06T11:13:28.865" v="78" actId="14100"/>
          <ac:picMkLst>
            <pc:docMk/>
            <pc:sldMk cId="1824926343" sldId="1063"/>
            <ac:picMk id="6" creationId="{7A93C35C-453D-F7D8-AEFC-91AD487D99A5}"/>
          </ac:picMkLst>
        </pc:picChg>
      </pc:sldChg>
      <pc:sldChg chg="modSp mod modNotesTx">
        <pc:chgData name="Åsne Alstad Hanto" userId="7b8f00ad-c943-425e-b77d-f4f9f2b8c9c6" providerId="ADAL" clId="{1C964212-D1F2-54D3-9D7E-1ADEB32B8F57}" dt="2026-02-06T11:13:17.841" v="75" actId="20577"/>
        <pc:sldMkLst>
          <pc:docMk/>
          <pc:sldMk cId="1570622543" sldId="1064"/>
        </pc:sldMkLst>
        <pc:picChg chg="mod modCrop">
          <ac:chgData name="Åsne Alstad Hanto" userId="7b8f00ad-c943-425e-b77d-f4f9f2b8c9c6" providerId="ADAL" clId="{1C964212-D1F2-54D3-9D7E-1ADEB32B8F57}" dt="2026-02-06T11:07:08.268" v="54" actId="18131"/>
          <ac:picMkLst>
            <pc:docMk/>
            <pc:sldMk cId="1570622543" sldId="1064"/>
            <ac:picMk id="2" creationId="{ED7DFCAD-67C2-729E-026B-2A6D76766F91}"/>
          </ac:picMkLst>
        </pc:picChg>
      </pc:sldChg>
    </pc:docChg>
  </pc:docChgLst>
  <pc:docChgLst>
    <pc:chgData name="Maria Liholt" userId="a237f5b6-e311-478e-ae7e-5973da88fffd" providerId="ADAL" clId="{EB94D105-97E2-4415-8278-F62761FD3124}"/>
    <pc:docChg chg="undo custSel addSld delSld modSld sldOrd">
      <pc:chgData name="Maria Liholt" userId="a237f5b6-e311-478e-ae7e-5973da88fffd" providerId="ADAL" clId="{EB94D105-97E2-4415-8278-F62761FD3124}" dt="2026-02-06T10:51:21.710" v="6294" actId="1076"/>
      <pc:docMkLst>
        <pc:docMk/>
      </pc:docMkLst>
      <pc:sldChg chg="add">
        <pc:chgData name="Maria Liholt" userId="a237f5b6-e311-478e-ae7e-5973da88fffd" providerId="ADAL" clId="{EB94D105-97E2-4415-8278-F62761FD3124}" dt="2026-02-03T13:31:42.722" v="427"/>
        <pc:sldMkLst>
          <pc:docMk/>
          <pc:sldMk cId="4246839168" sldId="256"/>
        </pc:sldMkLst>
      </pc:sldChg>
      <pc:sldChg chg="modTransition modNotesTx">
        <pc:chgData name="Maria Liholt" userId="a237f5b6-e311-478e-ae7e-5973da88fffd" providerId="ADAL" clId="{EB94D105-97E2-4415-8278-F62761FD3124}" dt="2026-02-06T10:02:45.266" v="4506" actId="20577"/>
        <pc:sldMkLst>
          <pc:docMk/>
          <pc:sldMk cId="2072296157" sldId="257"/>
        </pc:sldMkLst>
      </pc:sldChg>
      <pc:sldChg chg="setBg modNotesTx">
        <pc:chgData name="Maria Liholt" userId="a237f5b6-e311-478e-ae7e-5973da88fffd" providerId="ADAL" clId="{EB94D105-97E2-4415-8278-F62761FD3124}" dt="2026-02-06T09:52:04.236" v="4354" actId="20577"/>
        <pc:sldMkLst>
          <pc:docMk/>
          <pc:sldMk cId="3494149918" sldId="282"/>
        </pc:sldMkLst>
      </pc:sldChg>
      <pc:sldChg chg="mod modShow">
        <pc:chgData name="Maria Liholt" userId="a237f5b6-e311-478e-ae7e-5973da88fffd" providerId="ADAL" clId="{EB94D105-97E2-4415-8278-F62761FD3124}" dt="2026-02-06T09:51:25.805" v="4345" actId="729"/>
        <pc:sldMkLst>
          <pc:docMk/>
          <pc:sldMk cId="3948884198" sldId="288"/>
        </pc:sldMkLst>
      </pc:sldChg>
      <pc:sldChg chg="modTransition modNotesTx">
        <pc:chgData name="Maria Liholt" userId="a237f5b6-e311-478e-ae7e-5973da88fffd" providerId="ADAL" clId="{EB94D105-97E2-4415-8278-F62761FD3124}" dt="2026-02-05T08:28:24.059" v="3421"/>
        <pc:sldMkLst>
          <pc:docMk/>
          <pc:sldMk cId="3791837984" sldId="369"/>
        </pc:sldMkLst>
      </pc:sldChg>
      <pc:sldChg chg="modNotesTx">
        <pc:chgData name="Maria Liholt" userId="a237f5b6-e311-478e-ae7e-5973da88fffd" providerId="ADAL" clId="{EB94D105-97E2-4415-8278-F62761FD3124}" dt="2026-02-06T09:37:01.424" v="4242" actId="20577"/>
        <pc:sldMkLst>
          <pc:docMk/>
          <pc:sldMk cId="3076768322" sldId="383"/>
        </pc:sldMkLst>
      </pc:sldChg>
      <pc:sldChg chg="modNotesTx">
        <pc:chgData name="Maria Liholt" userId="a237f5b6-e311-478e-ae7e-5973da88fffd" providerId="ADAL" clId="{EB94D105-97E2-4415-8278-F62761FD3124}" dt="2026-02-06T09:37:10.519" v="4251" actId="20577"/>
        <pc:sldMkLst>
          <pc:docMk/>
          <pc:sldMk cId="1875019436" sldId="384"/>
        </pc:sldMkLst>
      </pc:sldChg>
      <pc:sldChg chg="add del ord modTransition modAnim">
        <pc:chgData name="Maria Liholt" userId="a237f5b6-e311-478e-ae7e-5973da88fffd" providerId="ADAL" clId="{EB94D105-97E2-4415-8278-F62761FD3124}" dt="2026-02-06T09:43:45.273" v="4307" actId="47"/>
        <pc:sldMkLst>
          <pc:docMk/>
          <pc:sldMk cId="3672780406" sldId="436"/>
        </pc:sldMkLst>
      </pc:sldChg>
      <pc:sldChg chg="modSp mod modTransition setBg modNotesTx">
        <pc:chgData name="Maria Liholt" userId="a237f5b6-e311-478e-ae7e-5973da88fffd" providerId="ADAL" clId="{EB94D105-97E2-4415-8278-F62761FD3124}" dt="2026-02-06T10:51:21.710" v="6294" actId="1076"/>
        <pc:sldMkLst>
          <pc:docMk/>
          <pc:sldMk cId="4071206746" sldId="530"/>
        </pc:sldMkLst>
        <pc:spChg chg="mod">
          <ac:chgData name="Maria Liholt" userId="a237f5b6-e311-478e-ae7e-5973da88fffd" providerId="ADAL" clId="{EB94D105-97E2-4415-8278-F62761FD3124}" dt="2026-02-06T10:51:21.710" v="6294" actId="1076"/>
          <ac:spMkLst>
            <pc:docMk/>
            <pc:sldMk cId="4071206746" sldId="530"/>
            <ac:spMk id="3" creationId="{7C2B5901-F834-B634-ACB5-C04BDBEAC54B}"/>
          </ac:spMkLst>
        </pc:spChg>
      </pc:sldChg>
      <pc:sldChg chg="modSp mod setBg modNotesTx">
        <pc:chgData name="Maria Liholt" userId="a237f5b6-e311-478e-ae7e-5973da88fffd" providerId="ADAL" clId="{EB94D105-97E2-4415-8278-F62761FD3124}" dt="2026-02-06T10:49:00.117" v="6265" actId="20577"/>
        <pc:sldMkLst>
          <pc:docMk/>
          <pc:sldMk cId="3655000681" sldId="531"/>
        </pc:sldMkLst>
        <pc:spChg chg="mod">
          <ac:chgData name="Maria Liholt" userId="a237f5b6-e311-478e-ae7e-5973da88fffd" providerId="ADAL" clId="{EB94D105-97E2-4415-8278-F62761FD3124}" dt="2026-02-06T10:48:30.629" v="6259" actId="1076"/>
          <ac:spMkLst>
            <pc:docMk/>
            <pc:sldMk cId="3655000681" sldId="531"/>
            <ac:spMk id="3" creationId="{5D90479A-A753-ED9A-0F6B-4CFD0D791E94}"/>
          </ac:spMkLst>
        </pc:spChg>
      </pc:sldChg>
      <pc:sldChg chg="modSp mod setBg modNotesTx">
        <pc:chgData name="Maria Liholt" userId="a237f5b6-e311-478e-ae7e-5973da88fffd" providerId="ADAL" clId="{EB94D105-97E2-4415-8278-F62761FD3124}" dt="2026-02-06T10:51:07.015" v="6293" actId="1076"/>
        <pc:sldMkLst>
          <pc:docMk/>
          <pc:sldMk cId="2330357798" sldId="532"/>
        </pc:sldMkLst>
        <pc:spChg chg="mod">
          <ac:chgData name="Maria Liholt" userId="a237f5b6-e311-478e-ae7e-5973da88fffd" providerId="ADAL" clId="{EB94D105-97E2-4415-8278-F62761FD3124}" dt="2026-02-06T10:51:07.015" v="6293" actId="1076"/>
          <ac:spMkLst>
            <pc:docMk/>
            <pc:sldMk cId="2330357798" sldId="532"/>
            <ac:spMk id="3" creationId="{3A724827-442B-6444-61DB-81568215C47E}"/>
          </ac:spMkLst>
        </pc:spChg>
      </pc:sldChg>
      <pc:sldChg chg="modTransition">
        <pc:chgData name="Maria Liholt" userId="a237f5b6-e311-478e-ae7e-5973da88fffd" providerId="ADAL" clId="{EB94D105-97E2-4415-8278-F62761FD3124}" dt="2026-02-05T08:28:43.659" v="3424"/>
        <pc:sldMkLst>
          <pc:docMk/>
          <pc:sldMk cId="1463948619" sldId="563"/>
        </pc:sldMkLst>
      </pc:sldChg>
      <pc:sldChg chg="modTransition modNotesTx">
        <pc:chgData name="Maria Liholt" userId="a237f5b6-e311-478e-ae7e-5973da88fffd" providerId="ADAL" clId="{EB94D105-97E2-4415-8278-F62761FD3124}" dt="2026-02-06T10:00:59.536" v="4467" actId="20577"/>
        <pc:sldMkLst>
          <pc:docMk/>
          <pc:sldMk cId="1280395557" sldId="580"/>
        </pc:sldMkLst>
      </pc:sldChg>
      <pc:sldChg chg="modSp mod modTransition setBg modNotesTx">
        <pc:chgData name="Maria Liholt" userId="a237f5b6-e311-478e-ae7e-5973da88fffd" providerId="ADAL" clId="{EB94D105-97E2-4415-8278-F62761FD3124}" dt="2026-02-06T10:04:54.834" v="4521" actId="20577"/>
        <pc:sldMkLst>
          <pc:docMk/>
          <pc:sldMk cId="3582106983" sldId="581"/>
        </pc:sldMkLst>
        <pc:spChg chg="mod">
          <ac:chgData name="Maria Liholt" userId="a237f5b6-e311-478e-ae7e-5973da88fffd" providerId="ADAL" clId="{EB94D105-97E2-4415-8278-F62761FD3124}" dt="2026-02-06T10:03:09.340" v="4509" actId="20577"/>
          <ac:spMkLst>
            <pc:docMk/>
            <pc:sldMk cId="3582106983" sldId="581"/>
            <ac:spMk id="2" creationId="{A39D64E4-1677-CC4F-3A27-DAA98E76D737}"/>
          </ac:spMkLst>
        </pc:spChg>
      </pc:sldChg>
      <pc:sldChg chg="modSp mod setBg modNotesTx">
        <pc:chgData name="Maria Liholt" userId="a237f5b6-e311-478e-ae7e-5973da88fffd" providerId="ADAL" clId="{EB94D105-97E2-4415-8278-F62761FD3124}" dt="2026-02-05T09:45:51.675" v="3445" actId="20577"/>
        <pc:sldMkLst>
          <pc:docMk/>
          <pc:sldMk cId="2328950304" sldId="583"/>
        </pc:sldMkLst>
        <pc:spChg chg="mod">
          <ac:chgData name="Maria Liholt" userId="a237f5b6-e311-478e-ae7e-5973da88fffd" providerId="ADAL" clId="{EB94D105-97E2-4415-8278-F62761FD3124}" dt="2026-02-04T08:26:31.408" v="626" actId="1076"/>
          <ac:spMkLst>
            <pc:docMk/>
            <pc:sldMk cId="2328950304" sldId="583"/>
            <ac:spMk id="4" creationId="{A22A6A07-F567-2702-C68A-9B3D8E3FB70D}"/>
          </ac:spMkLst>
        </pc:spChg>
        <pc:picChg chg="mod modCrop">
          <ac:chgData name="Maria Liholt" userId="a237f5b6-e311-478e-ae7e-5973da88fffd" providerId="ADAL" clId="{EB94D105-97E2-4415-8278-F62761FD3124}" dt="2026-02-04T08:26:41.992" v="627" actId="1076"/>
          <ac:picMkLst>
            <pc:docMk/>
            <pc:sldMk cId="2328950304" sldId="583"/>
            <ac:picMk id="3" creationId="{4888BDC0-259A-3163-0D07-2339D0BC0749}"/>
          </ac:picMkLst>
        </pc:picChg>
      </pc:sldChg>
      <pc:sldChg chg="mod modShow">
        <pc:chgData name="Maria Liholt" userId="a237f5b6-e311-478e-ae7e-5973da88fffd" providerId="ADAL" clId="{EB94D105-97E2-4415-8278-F62761FD3124}" dt="2026-02-06T09:52:30.600" v="4356" actId="729"/>
        <pc:sldMkLst>
          <pc:docMk/>
          <pc:sldMk cId="3961120488" sldId="584"/>
        </pc:sldMkLst>
      </pc:sldChg>
      <pc:sldChg chg="mod ord modShow">
        <pc:chgData name="Maria Liholt" userId="a237f5b6-e311-478e-ae7e-5973da88fffd" providerId="ADAL" clId="{EB94D105-97E2-4415-8278-F62761FD3124}" dt="2026-02-06T09:37:34.553" v="4253" actId="729"/>
        <pc:sldMkLst>
          <pc:docMk/>
          <pc:sldMk cId="2913826232" sldId="585"/>
        </pc:sldMkLst>
      </pc:sldChg>
      <pc:sldChg chg="addSp delSp modSp new modTransition modNotesTx">
        <pc:chgData name="Maria Liholt" userId="a237f5b6-e311-478e-ae7e-5973da88fffd" providerId="ADAL" clId="{EB94D105-97E2-4415-8278-F62761FD3124}" dt="2026-02-06T10:45:35.951" v="6229" actId="20577"/>
        <pc:sldMkLst>
          <pc:docMk/>
          <pc:sldMk cId="2544024033" sldId="586"/>
        </pc:sldMkLst>
        <pc:picChg chg="add mod">
          <ac:chgData name="Maria Liholt" userId="a237f5b6-e311-478e-ae7e-5973da88fffd" providerId="ADAL" clId="{EB94D105-97E2-4415-8278-F62761FD3124}" dt="2026-01-09T13:48:15.943" v="63" actId="931"/>
          <ac:picMkLst>
            <pc:docMk/>
            <pc:sldMk cId="2544024033" sldId="586"/>
            <ac:picMk id="4" creationId="{2D83CDCA-D915-C731-7D83-2D3B15341463}"/>
          </ac:picMkLst>
        </pc:picChg>
      </pc:sldChg>
      <pc:sldChg chg="modSp add del mod ord setBg addAnim delAnim modAnim modNotesTx">
        <pc:chgData name="Maria Liholt" userId="a237f5b6-e311-478e-ae7e-5973da88fffd" providerId="ADAL" clId="{EB94D105-97E2-4415-8278-F62761FD3124}" dt="2026-02-06T09:38:24.263" v="4261" actId="20577"/>
        <pc:sldMkLst>
          <pc:docMk/>
          <pc:sldMk cId="3273641633" sldId="1050"/>
        </pc:sldMkLst>
        <pc:spChg chg="mod">
          <ac:chgData name="Maria Liholt" userId="a237f5b6-e311-478e-ae7e-5973da88fffd" providerId="ADAL" clId="{EB94D105-97E2-4415-8278-F62761FD3124}" dt="2026-02-04T18:59:34.872" v="2938" actId="14100"/>
          <ac:spMkLst>
            <pc:docMk/>
            <pc:sldMk cId="3273641633" sldId="1050"/>
            <ac:spMk id="11" creationId="{BC2FF749-F539-C330-C57D-726D48458994}"/>
          </ac:spMkLst>
        </pc:spChg>
        <pc:spChg chg="mod">
          <ac:chgData name="Maria Liholt" userId="a237f5b6-e311-478e-ae7e-5973da88fffd" providerId="ADAL" clId="{EB94D105-97E2-4415-8278-F62761FD3124}" dt="2026-02-04T18:59:55.440" v="2939" actId="2711"/>
          <ac:spMkLst>
            <pc:docMk/>
            <pc:sldMk cId="3273641633" sldId="1050"/>
            <ac:spMk id="12" creationId="{0D90B1B0-1EEC-7893-661B-D0966639829C}"/>
          </ac:spMkLst>
        </pc:spChg>
        <pc:spChg chg="mod">
          <ac:chgData name="Maria Liholt" userId="a237f5b6-e311-478e-ae7e-5973da88fffd" providerId="ADAL" clId="{EB94D105-97E2-4415-8278-F62761FD3124}" dt="2026-02-04T19:00:05.610" v="2940" actId="2711"/>
          <ac:spMkLst>
            <pc:docMk/>
            <pc:sldMk cId="3273641633" sldId="1050"/>
            <ac:spMk id="15" creationId="{2D3929A7-53C4-326F-1CCB-316B02752FE7}"/>
          </ac:spMkLst>
        </pc:spChg>
        <pc:spChg chg="mod">
          <ac:chgData name="Maria Liholt" userId="a237f5b6-e311-478e-ae7e-5973da88fffd" providerId="ADAL" clId="{EB94D105-97E2-4415-8278-F62761FD3124}" dt="2026-02-05T08:09:11.268" v="3417" actId="20577"/>
          <ac:spMkLst>
            <pc:docMk/>
            <pc:sldMk cId="3273641633" sldId="1050"/>
            <ac:spMk id="16" creationId="{6D843285-B0C7-A812-9D54-0DAA03F5031D}"/>
          </ac:spMkLst>
        </pc:spChg>
        <pc:spChg chg="mod">
          <ac:chgData name="Maria Liholt" userId="a237f5b6-e311-478e-ae7e-5973da88fffd" providerId="ADAL" clId="{EB94D105-97E2-4415-8278-F62761FD3124}" dt="2026-02-04T19:07:48.602" v="2972" actId="113"/>
          <ac:spMkLst>
            <pc:docMk/>
            <pc:sldMk cId="3273641633" sldId="1050"/>
            <ac:spMk id="17" creationId="{9D538406-DE6B-3EA6-2C67-C6B40400B3D4}"/>
          </ac:spMkLst>
        </pc:spChg>
      </pc:sldChg>
      <pc:sldChg chg="add modNotesTx">
        <pc:chgData name="Maria Liholt" userId="a237f5b6-e311-478e-ae7e-5973da88fffd" providerId="ADAL" clId="{EB94D105-97E2-4415-8278-F62761FD3124}" dt="2026-02-06T09:49:30.157" v="4343" actId="20577"/>
        <pc:sldMkLst>
          <pc:docMk/>
          <pc:sldMk cId="250533571" sldId="1058"/>
        </pc:sldMkLst>
      </pc:sldChg>
      <pc:sldChg chg="add">
        <pc:chgData name="Maria Liholt" userId="a237f5b6-e311-478e-ae7e-5973da88fffd" providerId="ADAL" clId="{EB94D105-97E2-4415-8278-F62761FD3124}" dt="2026-02-03T13:31:42.722" v="427"/>
        <pc:sldMkLst>
          <pc:docMk/>
          <pc:sldMk cId="2188564079" sldId="1059"/>
        </pc:sldMkLst>
      </pc:sldChg>
      <pc:sldChg chg="add modNotesTx">
        <pc:chgData name="Maria Liholt" userId="a237f5b6-e311-478e-ae7e-5973da88fffd" providerId="ADAL" clId="{EB94D105-97E2-4415-8278-F62761FD3124}" dt="2026-02-04T12:40:45.283" v="1119" actId="20577"/>
        <pc:sldMkLst>
          <pc:docMk/>
          <pc:sldMk cId="4109306502" sldId="1061"/>
        </pc:sldMkLst>
      </pc:sldChg>
      <pc:sldChg chg="delSp modSp add mod ord modTransition delAnim modAnim modNotesTx">
        <pc:chgData name="Maria Liholt" userId="a237f5b6-e311-478e-ae7e-5973da88fffd" providerId="ADAL" clId="{EB94D105-97E2-4415-8278-F62761FD3124}" dt="2026-02-06T09:39:29.953" v="4281" actId="20577"/>
        <pc:sldMkLst>
          <pc:docMk/>
          <pc:sldMk cId="1824926343" sldId="1063"/>
        </pc:sldMkLst>
        <pc:picChg chg="mod">
          <ac:chgData name="Maria Liholt" userId="a237f5b6-e311-478e-ae7e-5973da88fffd" providerId="ADAL" clId="{EB94D105-97E2-4415-8278-F62761FD3124}" dt="2026-02-04T12:59:26.931" v="1519" actId="1076"/>
          <ac:picMkLst>
            <pc:docMk/>
            <pc:sldMk cId="1824926343" sldId="1063"/>
            <ac:picMk id="6" creationId="{7A93C35C-453D-F7D8-AEFC-91AD487D99A5}"/>
          </ac:picMkLst>
        </pc:picChg>
      </pc:sldChg>
      <pc:sldChg chg="addSp delSp modSp add mod ord modTransition delAnim modAnim modNotesTx">
        <pc:chgData name="Maria Liholt" userId="a237f5b6-e311-478e-ae7e-5973da88fffd" providerId="ADAL" clId="{EB94D105-97E2-4415-8278-F62761FD3124}" dt="2026-02-06T09:42:58.765" v="4304" actId="20577"/>
        <pc:sldMkLst>
          <pc:docMk/>
          <pc:sldMk cId="1570622543" sldId="1064"/>
        </pc:sldMkLst>
        <pc:picChg chg="add mod">
          <ac:chgData name="Maria Liholt" userId="a237f5b6-e311-478e-ae7e-5973da88fffd" providerId="ADAL" clId="{EB94D105-97E2-4415-8278-F62761FD3124}" dt="2026-02-04T13:01:16.002" v="1529" actId="1076"/>
          <ac:picMkLst>
            <pc:docMk/>
            <pc:sldMk cId="1570622543" sldId="1064"/>
            <ac:picMk id="2" creationId="{ED7DFCAD-67C2-729E-026B-2A6D76766F91}"/>
          </ac:picMkLst>
        </pc:picChg>
      </pc:sldChg>
      <pc:sldChg chg="addSp delSp modSp new modNotesTx">
        <pc:chgData name="Maria Liholt" userId="a237f5b6-e311-478e-ae7e-5973da88fffd" providerId="ADAL" clId="{EB94D105-97E2-4415-8278-F62761FD3124}" dt="2026-02-06T09:47:50.279" v="4327" actId="20577"/>
        <pc:sldMkLst>
          <pc:docMk/>
          <pc:sldMk cId="1448629424" sldId="1065"/>
        </pc:sldMkLst>
        <pc:picChg chg="add mod">
          <ac:chgData name="Maria Liholt" userId="a237f5b6-e311-478e-ae7e-5973da88fffd" providerId="ADAL" clId="{EB94D105-97E2-4415-8278-F62761FD3124}" dt="2026-02-04T19:17:40.208" v="3073" actId="931"/>
          <ac:picMkLst>
            <pc:docMk/>
            <pc:sldMk cId="1448629424" sldId="1065"/>
            <ac:picMk id="4" creationId="{CBCC01B1-0A33-7959-55DE-472FCF9C8E2F}"/>
          </ac:picMkLst>
        </pc:picChg>
      </pc:sldChg>
      <pc:sldChg chg="addSp delSp modSp new del modTransition modAnim">
        <pc:chgData name="Maria Liholt" userId="a237f5b6-e311-478e-ae7e-5973da88fffd" providerId="ADAL" clId="{EB94D105-97E2-4415-8278-F62761FD3124}" dt="2026-02-06T09:37:29.300" v="4252" actId="47"/>
        <pc:sldMkLst>
          <pc:docMk/>
          <pc:sldMk cId="3909523624" sldId="1066"/>
        </pc:sldMkLst>
        <pc:spChg chg="del">
          <ac:chgData name="Maria Liholt" userId="a237f5b6-e311-478e-ae7e-5973da88fffd" providerId="ADAL" clId="{EB94D105-97E2-4415-8278-F62761FD3124}" dt="2026-02-05T07:54:58.720" v="3342"/>
          <ac:spMkLst>
            <pc:docMk/>
            <pc:sldMk cId="3909523624" sldId="1066"/>
            <ac:spMk id="2" creationId="{B9916D46-58F1-F09A-D397-19D2E6A12924}"/>
          </ac:spMkLst>
        </pc:spChg>
        <pc:picChg chg="add mod">
          <ac:chgData name="Maria Liholt" userId="a237f5b6-e311-478e-ae7e-5973da88fffd" providerId="ADAL" clId="{EB94D105-97E2-4415-8278-F62761FD3124}" dt="2026-02-05T07:54:58.720" v="3342"/>
          <ac:picMkLst>
            <pc:docMk/>
            <pc:sldMk cId="3909523624" sldId="1066"/>
            <ac:picMk id="3" creationId="{7A60CCAB-0A07-4FB5-A03F-34026542A1A8}"/>
          </ac:picMkLst>
        </pc:picChg>
      </pc:sldChg>
      <pc:sldChg chg="addSp delSp modSp new del modTransition modAnim">
        <pc:chgData name="Maria Liholt" userId="a237f5b6-e311-478e-ae7e-5973da88fffd" providerId="ADAL" clId="{EB94D105-97E2-4415-8278-F62761FD3124}" dt="2026-02-06T09:51:21.727" v="4344" actId="47"/>
        <pc:sldMkLst>
          <pc:docMk/>
          <pc:sldMk cId="3365394667" sldId="1067"/>
        </pc:sldMkLst>
        <pc:spChg chg="del">
          <ac:chgData name="Maria Liholt" userId="a237f5b6-e311-478e-ae7e-5973da88fffd" providerId="ADAL" clId="{EB94D105-97E2-4415-8278-F62761FD3124}" dt="2026-02-05T07:55:26.151" v="3344"/>
          <ac:spMkLst>
            <pc:docMk/>
            <pc:sldMk cId="3365394667" sldId="1067"/>
            <ac:spMk id="2" creationId="{49811B70-1BDF-6D88-A195-D239C2E5753C}"/>
          </ac:spMkLst>
        </pc:spChg>
        <pc:picChg chg="add mod">
          <ac:chgData name="Maria Liholt" userId="a237f5b6-e311-478e-ae7e-5973da88fffd" providerId="ADAL" clId="{EB94D105-97E2-4415-8278-F62761FD3124}" dt="2026-02-05T07:55:26.151" v="3344"/>
          <ac:picMkLst>
            <pc:docMk/>
            <pc:sldMk cId="3365394667" sldId="1067"/>
            <ac:picMk id="3" creationId="{A1034F7B-D34E-2ADF-BD56-3323B5D896DD}"/>
          </ac:picMkLst>
        </pc:picChg>
      </pc:sldChg>
      <pc:sldChg chg="addSp delSp modSp new del modTransition modAnim">
        <pc:chgData name="Maria Liholt" userId="a237f5b6-e311-478e-ae7e-5973da88fffd" providerId="ADAL" clId="{EB94D105-97E2-4415-8278-F62761FD3124}" dt="2026-02-06T09:52:27.438" v="4355" actId="47"/>
        <pc:sldMkLst>
          <pc:docMk/>
          <pc:sldMk cId="220152687" sldId="1068"/>
        </pc:sldMkLst>
        <pc:spChg chg="del">
          <ac:chgData name="Maria Liholt" userId="a237f5b6-e311-478e-ae7e-5973da88fffd" providerId="ADAL" clId="{EB94D105-97E2-4415-8278-F62761FD3124}" dt="2026-02-05T07:56:09.126" v="3347"/>
          <ac:spMkLst>
            <pc:docMk/>
            <pc:sldMk cId="220152687" sldId="1068"/>
            <ac:spMk id="2" creationId="{DFB76F1E-C053-9636-2F78-81246BFF63A6}"/>
          </ac:spMkLst>
        </pc:spChg>
        <pc:picChg chg="add mod">
          <ac:chgData name="Maria Liholt" userId="a237f5b6-e311-478e-ae7e-5973da88fffd" providerId="ADAL" clId="{EB94D105-97E2-4415-8278-F62761FD3124}" dt="2026-02-05T07:56:09.126" v="3347"/>
          <ac:picMkLst>
            <pc:docMk/>
            <pc:sldMk cId="220152687" sldId="1068"/>
            <ac:picMk id="3" creationId="{70AFF2A4-3B2F-A14B-B89C-8CE65C268195}"/>
          </ac:picMkLst>
        </pc:picChg>
      </pc:sldChg>
      <pc:sldChg chg="add del setBg">
        <pc:chgData name="Maria Liholt" userId="a237f5b6-e311-478e-ae7e-5973da88fffd" providerId="ADAL" clId="{EB94D105-97E2-4415-8278-F62761FD3124}" dt="2026-02-05T08:04:27.357" v="3363"/>
        <pc:sldMkLst>
          <pc:docMk/>
          <pc:sldMk cId="810524531" sldId="1069"/>
        </pc:sldMkLst>
      </pc:sldChg>
      <pc:sldChg chg="modSp add mod modShow modNotesTx">
        <pc:chgData name="Maria Liholt" userId="a237f5b6-e311-478e-ae7e-5973da88fffd" providerId="ADAL" clId="{EB94D105-97E2-4415-8278-F62761FD3124}" dt="2026-02-06T09:43:42.295" v="4306" actId="20577"/>
        <pc:sldMkLst>
          <pc:docMk/>
          <pc:sldMk cId="915432816" sldId="1069"/>
        </pc:sldMkLst>
        <pc:spChg chg="mod">
          <ac:chgData name="Maria Liholt" userId="a237f5b6-e311-478e-ae7e-5973da88fffd" providerId="ADAL" clId="{EB94D105-97E2-4415-8278-F62761FD3124}" dt="2026-02-05T08:05:00.182" v="3414" actId="20577"/>
          <ac:spMkLst>
            <pc:docMk/>
            <pc:sldMk cId="915432816" sldId="1069"/>
            <ac:spMk id="13" creationId="{DBAE6503-2982-72D7-AF41-EBB3B9C0859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8B0D1F-A10E-4321-B422-462C07DB5A46}" type="datetimeFigureOut">
              <a:rPr lang="en-US" smtClean="0"/>
              <a:t>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35E62D-9278-44FE-A9E9-6EA237169F76}" type="slidenum">
              <a:rPr lang="en-US" smtClean="0"/>
              <a:t>‹#›</a:t>
            </a:fld>
            <a:endParaRPr lang="en-US"/>
          </a:p>
        </p:txBody>
      </p:sp>
    </p:spTree>
    <p:extLst>
      <p:ext uri="{BB962C8B-B14F-4D97-AF65-F5344CB8AC3E}">
        <p14:creationId xmlns:p14="http://schemas.microsoft.com/office/powerpoint/2010/main" val="452623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I Norge tar vi gjerne rent vann som en selvfølge. Vi vasker til og med bilene våre i rent drikkevann!</a:t>
            </a:r>
            <a:br>
              <a:rPr lang="nb-NO" sz="1200" b="0" i="0" kern="1200">
                <a:solidFill>
                  <a:schemeClr val="tx1"/>
                </a:solidFill>
                <a:effectLst/>
                <a:latin typeface="+mn-lt"/>
                <a:ea typeface="+mn-ea"/>
                <a:cs typeface="+mn-cs"/>
              </a:rPr>
            </a:br>
            <a:endParaRPr lang="nb-NO"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Er det noen av dere som vet hvor mye vann hver av oss bruker i gjennomsnitt i døgnet? </a:t>
            </a:r>
            <a:r>
              <a:rPr lang="nb-NO" sz="1200" b="1" i="0" kern="1200">
                <a:solidFill>
                  <a:schemeClr val="tx1"/>
                </a:solidFill>
                <a:effectLst/>
                <a:latin typeface="+mn-lt"/>
                <a:ea typeface="+mn-ea"/>
                <a:cs typeface="+mn-cs"/>
              </a:rPr>
              <a:t>(Svar: 160–200 liter vann.)</a:t>
            </a:r>
            <a:br>
              <a:rPr lang="nb-NO" sz="1200" b="0" i="0" kern="1200">
                <a:solidFill>
                  <a:schemeClr val="tx1"/>
                </a:solidFill>
                <a:effectLst/>
                <a:latin typeface="+mn-lt"/>
                <a:ea typeface="+mn-ea"/>
                <a:cs typeface="+mn-cs"/>
              </a:rPr>
            </a:br>
            <a:endParaRPr lang="nb-NO"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Vet dere hvor mye vann vi bruker hver gang vi trekker ned i do? </a:t>
            </a:r>
            <a:r>
              <a:rPr lang="nb-NO" sz="1200" b="1" i="0" kern="1200">
                <a:solidFill>
                  <a:schemeClr val="tx1"/>
                </a:solidFill>
                <a:effectLst/>
                <a:latin typeface="+mn-lt"/>
                <a:ea typeface="+mn-ea"/>
                <a:cs typeface="+mn-cs"/>
              </a:rPr>
              <a:t>(Svar: Moderne toalett bruker ca. 5 liter vann per skyll.)</a:t>
            </a:r>
            <a:br>
              <a:rPr lang="nb-NO" sz="1200" b="0" i="0" kern="1200">
                <a:solidFill>
                  <a:schemeClr val="tx1"/>
                </a:solidFill>
                <a:effectLst/>
                <a:latin typeface="+mn-lt"/>
                <a:ea typeface="+mn-ea"/>
                <a:cs typeface="+mn-cs"/>
              </a:rPr>
            </a:br>
            <a:endParaRPr lang="nb-NO"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I andre deler av verden bruker et menneske i gjennomsnitt 10 liter vann per dag til drikke, mat, vask av klær og seg selv. Vann er altså ingen selvfølge! </a:t>
            </a:r>
            <a:r>
              <a:rPr lang="nb-NO" sz="1200" b="1" i="1" kern="1200">
                <a:solidFill>
                  <a:schemeClr val="tx1"/>
                </a:solidFill>
                <a:effectLst/>
                <a:latin typeface="+mn-lt"/>
                <a:ea typeface="+mn-ea"/>
                <a:cs typeface="+mn-cs"/>
              </a:rPr>
              <a:t>(Klikk) </a:t>
            </a:r>
            <a:endParaRPr lang="nb-NO"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6DBB170-65B6-4A16-9471-937CDBAE593B}" type="slidenum">
              <a:rPr lang="en-US" smtClean="0"/>
              <a:t>1</a:t>
            </a:fld>
            <a:endParaRPr lang="en-US"/>
          </a:p>
        </p:txBody>
      </p:sp>
    </p:spTree>
    <p:extLst>
      <p:ext uri="{BB962C8B-B14F-4D97-AF65-F5344CB8AC3E}">
        <p14:creationId xmlns:p14="http://schemas.microsoft.com/office/powerpoint/2010/main" val="608269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En dag, forandret alt seg. Kirkens Nødhjelp og lokale partnere hadde bygget en demning og en vannpost ved elveleiet.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Nå tar det bare noen minutter å fylle en hel 20-literskanne og </a:t>
            </a:r>
            <a:r>
              <a:rPr lang="nb-NO" sz="1200" b="0" i="0" kern="1200" err="1">
                <a:solidFill>
                  <a:schemeClr val="tx1"/>
                </a:solidFill>
                <a:effectLst/>
                <a:latin typeface="+mn-lt"/>
                <a:ea typeface="+mn-ea"/>
                <a:cs typeface="+mn-cs"/>
              </a:rPr>
              <a:t>Tion</a:t>
            </a:r>
            <a:r>
              <a:rPr lang="nb-NO" sz="1200" b="0" i="0" kern="1200">
                <a:solidFill>
                  <a:schemeClr val="tx1"/>
                </a:solidFill>
                <a:effectLst/>
                <a:latin typeface="+mn-lt"/>
                <a:ea typeface="+mn-ea"/>
                <a:cs typeface="+mn-cs"/>
              </a:rPr>
              <a:t> kan hente seks til sju kanner vann hver dag, i motsetning til da hun bare kunne hente en kanne til hele familien sin, på sju barn og to voksne.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201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Tidligere brukte jentene opptil halvannen time om morgenen på å grave etter vann i elveleiet. Det gjorde at de ofte kom for sent på skolen, og noen dager rakk de ikke skolen i det hele tatt. Nå fyller de kannene sine på få minutter, og begge kan møte presis til undervisningen hver dag. Det betyr at de kan følge undervisningen, gjøre lekser og faktisk ta igjen det de lenge gikk glipp av.</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Drømmen deres er å utdanne seg til helsearbeidere – et mål som føltes fjernt da de stadig mistet viktig undervisningstid. Men nå, med bedre helse, mer overskudd og regelmessig skolegang, føles framtiden langt lysere. De ser at mulighetene deres har vokst i takt med vanntilgangen.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000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Samtidig er det ikke bare jentene som opplever en endring. Hele lokalsamfunnet er styrket. Rundt 200 husholdninger – nær 1780 mennesker – får nå tilgang til rent vann gjennom den nye demningen og vannposten. Det har gitt bedre helse, mer trygghet og større muligheter for alle som bor der. Rent vann har blitt en ny grunnmur i landsbyen, en ressurs som gjør hverdagen lettere og framtiden rikere for både barn og voksne.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043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a:t>(Trykk på </a:t>
            </a:r>
            <a:r>
              <a:rPr lang="nb-NO" b="1" u="sng"/>
              <a:t>«Se filmen her»</a:t>
            </a:r>
            <a:r>
              <a:rPr lang="nb-NO" b="1"/>
              <a:t>, for å se filmen «Vann og oss»)</a:t>
            </a:r>
          </a:p>
          <a:p>
            <a:endParaRPr lang="nb-NO" b="1"/>
          </a:p>
          <a:p>
            <a:r>
              <a:rPr lang="nb-NO" b="1"/>
              <a:t>(OBS: Om dere ikke er tilkoblet godt nett, last ned filmen på forhånd på https://www.fasteaksjonen.no/filmer, og legg filmen inn som en egen ekstra slide etter denne. ) </a:t>
            </a:r>
          </a:p>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975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nb-NO" sz="1200" b="0" i="0" kern="1200">
                <a:solidFill>
                  <a:schemeClr val="tx1"/>
                </a:solidFill>
                <a:effectLst/>
                <a:latin typeface="+mn-lt"/>
                <a:ea typeface="+mn-ea"/>
                <a:cs typeface="+mn-cs"/>
              </a:rPr>
              <a:t>Vi har sett hvordan mangel på rent vann påvirker menneskers liv. </a:t>
            </a:r>
          </a:p>
          <a:p>
            <a:pPr fontAlgn="t"/>
            <a:r>
              <a:rPr lang="nb-NO" sz="1200" b="0" i="0" kern="1200">
                <a:solidFill>
                  <a:schemeClr val="tx1"/>
                </a:solidFill>
                <a:effectLst/>
                <a:latin typeface="+mn-lt"/>
                <a:ea typeface="+mn-ea"/>
                <a:cs typeface="+mn-cs"/>
              </a:rPr>
              <a:t>Kirkens Nødhjelp arbeider både med akutt vannforsyning i katastrofer og med langsiktige løsninger, som boring av brønner, for å sikre varig tilgang til vann i lokalsamfunn.</a:t>
            </a:r>
          </a:p>
          <a:p>
            <a:pPr fontAlgn="t"/>
            <a:endParaRPr lang="nb-NO"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Hva er vårt forhold til vann og hvordan påvirker det hverdagen? </a:t>
            </a:r>
            <a:r>
              <a:rPr lang="nb-NO" sz="1200" b="1" i="1" kern="1200">
                <a:solidFill>
                  <a:schemeClr val="tx1"/>
                </a:solidFill>
                <a:effectLst/>
                <a:latin typeface="+mn-lt"/>
                <a:ea typeface="+mn-ea"/>
                <a:cs typeface="+mn-cs"/>
              </a:rPr>
              <a:t>(Klikk) </a:t>
            </a:r>
            <a:endParaRPr lang="nb-NO" sz="1200" b="0" i="0" kern="1200">
              <a:solidFill>
                <a:schemeClr val="tx1"/>
              </a:solidFill>
              <a:effectLst/>
              <a:latin typeface="+mn-lt"/>
              <a:ea typeface="+mn-ea"/>
              <a:cs typeface="+mn-cs"/>
            </a:endParaRPr>
          </a:p>
          <a:p>
            <a:pPr fontAlgn="t"/>
            <a:endParaRPr lang="nb-NO" sz="1200" b="0" i="0" kern="1200">
              <a:solidFill>
                <a:schemeClr val="tx1"/>
              </a:solidFill>
              <a:effectLst/>
              <a:latin typeface="+mn-lt"/>
              <a:ea typeface="+mn-ea"/>
              <a:cs typeface="+mn-cs"/>
            </a:endParaRPr>
          </a:p>
          <a:p>
            <a:pPr fontAlgn="t"/>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gn="l" rtl="0" fontAlgn="base"/>
            <a:endParaRPr lang="en-US" b="0" i="0">
              <a:solidFill>
                <a:srgbClr val="444444"/>
              </a:solidFill>
              <a:effectLst/>
              <a:latin typeface="Calibri" panose="020F0502020204030204" pitchFamily="34" charset="0"/>
            </a:endParaRP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035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44CC7-839D-D082-C649-8038410036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770802-0794-3106-F17D-79980CFA54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5B1966-5E35-56A6-CACE-5A43D25087BF}"/>
              </a:ext>
            </a:extLst>
          </p:cNvPr>
          <p:cNvSpPr>
            <a:spLocks noGrp="1"/>
          </p:cNvSpPr>
          <p:nvPr>
            <p:ph type="body" idx="1"/>
          </p:nvPr>
        </p:nvSpPr>
        <p:spPr/>
        <p:txBody>
          <a:bodyPr/>
          <a:lstStyle/>
          <a:p>
            <a:pPr fontAlgn="t"/>
            <a:endParaRPr lang="nb-NO" sz="1200" b="0" i="0" kern="1200">
              <a:solidFill>
                <a:schemeClr val="tx1"/>
              </a:solidFill>
              <a:effectLst/>
              <a:latin typeface="+mn-lt"/>
              <a:ea typeface="+mn-ea"/>
              <a:cs typeface="+mn-cs"/>
            </a:endParaRPr>
          </a:p>
          <a:p>
            <a:pPr fontAlgn="t"/>
            <a:r>
              <a:rPr lang="en-GB" sz="1800" b="1" i="0" err="1">
                <a:effectLst/>
                <a:latin typeface="Calibri" panose="020F0502020204030204" pitchFamily="34" charset="0"/>
                <a:ea typeface="Calibri" panose="020F0502020204030204" pitchFamily="34" charset="0"/>
                <a:cs typeface="Times New Roman" panose="02020603050405020304" pitchFamily="18" charset="0"/>
              </a:rPr>
              <a:t>Gruppearbeid</a:t>
            </a:r>
            <a:r>
              <a:rPr lang="en-GB" sz="1800" b="1" i="0">
                <a:effectLst/>
                <a:latin typeface="Calibri" panose="020F0502020204030204" pitchFamily="34" charset="0"/>
                <a:ea typeface="Calibri" panose="020F0502020204030204" pitchFamily="34" charset="0"/>
                <a:cs typeface="Times New Roman" panose="02020603050405020304" pitchFamily="18" charset="0"/>
              </a:rPr>
              <a:t> </a:t>
            </a:r>
          </a:p>
          <a:p>
            <a:pPr fontAlgn="t"/>
            <a:endParaRPr lang="en-GB" sz="1800" b="1" i="0">
              <a:effectLst/>
              <a:latin typeface="Calibri" panose="020F0502020204030204" pitchFamily="34" charset="0"/>
              <a:ea typeface="Calibri" panose="020F0502020204030204" pitchFamily="34" charset="0"/>
              <a:cs typeface="Times New Roman" panose="02020603050405020304" pitchFamily="18" charset="0"/>
            </a:endParaRPr>
          </a:p>
          <a:p>
            <a:pPr fontAlgn="t"/>
            <a:r>
              <a:rPr lang="en-GB" sz="1800" i="0" err="1">
                <a:effectLst/>
                <a:latin typeface="Calibri" panose="020F0502020204030204" pitchFamily="34" charset="0"/>
                <a:ea typeface="Calibri" panose="020F0502020204030204" pitchFamily="34" charset="0"/>
                <a:cs typeface="Times New Roman" panose="02020603050405020304" pitchFamily="18" charset="0"/>
              </a:rPr>
              <a:t>Snakk</a:t>
            </a:r>
            <a:r>
              <a:rPr lang="en-GB" sz="1800" i="0">
                <a:effectLst/>
                <a:latin typeface="Calibri" panose="020F0502020204030204" pitchFamily="34" charset="0"/>
                <a:ea typeface="Calibri" panose="020F0502020204030204" pitchFamily="34" charset="0"/>
                <a:cs typeface="Times New Roman" panose="02020603050405020304" pitchFamily="18" charset="0"/>
              </a:rPr>
              <a:t> </a:t>
            </a:r>
            <a:r>
              <a:rPr lang="en-GB" sz="1800" i="0" err="1">
                <a:effectLst/>
                <a:latin typeface="Calibri" panose="020F0502020204030204" pitchFamily="34" charset="0"/>
                <a:ea typeface="Calibri" panose="020F0502020204030204" pitchFamily="34" charset="0"/>
                <a:cs typeface="Times New Roman" panose="02020603050405020304" pitchFamily="18" charset="0"/>
              </a:rPr>
              <a:t>sammen</a:t>
            </a:r>
            <a:r>
              <a:rPr lang="en-GB" sz="1800" i="0">
                <a:effectLst/>
                <a:latin typeface="Calibri" panose="020F0502020204030204" pitchFamily="34" charset="0"/>
                <a:ea typeface="Calibri" panose="020F0502020204030204" pitchFamily="34" charset="0"/>
                <a:cs typeface="Times New Roman" panose="02020603050405020304" pitchFamily="18" charset="0"/>
              </a:rPr>
              <a:t> </a:t>
            </a:r>
            <a:r>
              <a:rPr lang="nb-NO" sz="1800" i="1">
                <a:effectLst/>
                <a:latin typeface="Calibri" panose="020F0502020204030204" pitchFamily="34" charset="0"/>
                <a:ea typeface="Calibri" panose="020F0502020204030204" pitchFamily="34" charset="0"/>
                <a:cs typeface="Times New Roman" panose="02020603050405020304" pitchFamily="18" charset="0"/>
              </a:rPr>
              <a:t>i par eller små grupper rundt ett eller to av disse spørsmålene: </a:t>
            </a:r>
            <a:br>
              <a:rPr lang="nb-NO" sz="1800" i="1">
                <a:effectLst/>
                <a:latin typeface="Calibri" panose="020F0502020204030204" pitchFamily="34" charset="0"/>
                <a:ea typeface="Calibri" panose="020F0502020204030204" pitchFamily="34" charset="0"/>
                <a:cs typeface="Times New Roman" panose="02020603050405020304" pitchFamily="18" charset="0"/>
              </a:rPr>
            </a:br>
            <a:endParaRPr lang="nb-NO" sz="1800" b="0" i="1" kern="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fontAlgn="t"/>
            <a:r>
              <a:rPr lang="nb-NO" sz="1200" b="0" i="1" kern="1200">
                <a:solidFill>
                  <a:schemeClr val="tx1"/>
                </a:solidFill>
                <a:effectLst/>
                <a:latin typeface="+mn-lt"/>
                <a:ea typeface="+mn-ea"/>
                <a:cs typeface="+mn-cs"/>
              </a:rPr>
              <a:t>Hvordan tror du det ville vært å leve uten tilgang til vann i hverdagen – uten å kunne vaske deg, lage mat eller drikke rent vann? </a:t>
            </a:r>
          </a:p>
          <a:p>
            <a:pPr fontAlgn="t"/>
            <a:r>
              <a:rPr lang="nb-NO" sz="1200" b="0" i="1" kern="1200">
                <a:solidFill>
                  <a:schemeClr val="tx1"/>
                </a:solidFill>
                <a:effectLst/>
                <a:latin typeface="+mn-lt"/>
                <a:ea typeface="+mn-ea"/>
                <a:cs typeface="+mn-cs"/>
              </a:rPr>
              <a:t>Hvis du våknet en morgen og vannet var borte, hva ville du gjort først? </a:t>
            </a:r>
          </a:p>
          <a:p>
            <a:pPr fontAlgn="t"/>
            <a:r>
              <a:rPr lang="nb-NO" sz="1200" b="0" i="1" kern="1200">
                <a:solidFill>
                  <a:schemeClr val="tx1"/>
                </a:solidFill>
                <a:effectLst/>
                <a:latin typeface="+mn-lt"/>
                <a:ea typeface="+mn-ea"/>
                <a:cs typeface="+mn-cs"/>
              </a:rPr>
              <a:t>Hvilke praktiske og helsemessige konsekvenser ville det fått for deg og din familie? </a:t>
            </a:r>
          </a:p>
          <a:p>
            <a:pPr fontAlgn="t"/>
            <a:r>
              <a:rPr lang="nb-NO" sz="1200" b="0" i="1" kern="1200">
                <a:solidFill>
                  <a:schemeClr val="tx1"/>
                </a:solidFill>
                <a:effectLst/>
                <a:latin typeface="+mn-lt"/>
                <a:ea typeface="+mn-ea"/>
                <a:cs typeface="+mn-cs"/>
              </a:rPr>
              <a:t>Hvor er den nærmeste naturlige vannkilden der du bor? </a:t>
            </a:r>
          </a:p>
          <a:p>
            <a:pPr fontAlgn="t"/>
            <a:r>
              <a:rPr lang="nb-NO" sz="1200" b="0" i="1" kern="1200">
                <a:solidFill>
                  <a:schemeClr val="tx1"/>
                </a:solidFill>
                <a:effectLst/>
                <a:latin typeface="+mn-lt"/>
                <a:ea typeface="+mn-ea"/>
                <a:cs typeface="+mn-cs"/>
              </a:rPr>
              <a:t>Hvor langt måtte du gå for å hente vann derfra? </a:t>
            </a:r>
          </a:p>
          <a:p>
            <a:pPr fontAlgn="t"/>
            <a:r>
              <a:rPr lang="nb-NO" sz="1200" b="0" i="1" kern="1200">
                <a:solidFill>
                  <a:schemeClr val="tx1"/>
                </a:solidFill>
                <a:effectLst/>
                <a:latin typeface="+mn-lt"/>
                <a:ea typeface="+mn-ea"/>
                <a:cs typeface="+mn-cs"/>
              </a:rPr>
              <a:t>Hvordan tror du det ville påvirket lokalsamfunnet ditt hvis alle måtte hente vann på denne måten?</a:t>
            </a:r>
          </a:p>
          <a:p>
            <a:pPr fontAlgn="t"/>
            <a:endParaRPr lang="nb-NO" sz="1200" b="0" i="1" kern="1200">
              <a:solidFill>
                <a:schemeClr val="tx1"/>
              </a:solidFill>
              <a:effectLst/>
              <a:latin typeface="+mn-lt"/>
              <a:ea typeface="+mn-ea"/>
              <a:cs typeface="+mn-cs"/>
            </a:endParaRPr>
          </a:p>
          <a:p>
            <a:pPr fontAlgn="t"/>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gn="l" rtl="0" fontAlgn="base"/>
            <a:r>
              <a:rPr lang="nb-NO" b="0" i="0" noProof="0">
                <a:solidFill>
                  <a:srgbClr val="444444"/>
                </a:solidFill>
                <a:effectLst/>
                <a:latin typeface="Calibri" panose="020F0502020204030204" pitchFamily="34" charset="0"/>
              </a:rPr>
              <a:t>(Etter samtalene, kan det være fint å ta en liten runde og høre hva folk har snakket om i plenum)  </a:t>
            </a:r>
          </a:p>
          <a:p>
            <a:pPr algn="l" rtl="0" fontAlgn="base"/>
            <a:r>
              <a:rPr lang="nb-NO" sz="1800" b="0" i="0">
                <a:solidFill>
                  <a:srgbClr val="444444"/>
                </a:solidFill>
                <a:effectLst/>
                <a:latin typeface="Calibri" panose="020F0502020204030204" pitchFamily="34" charset="0"/>
              </a:rPr>
              <a:t>​</a:t>
            </a:r>
            <a:endParaRPr lang="nb-NO" b="0" i="0">
              <a:solidFill>
                <a:srgbClr val="444444"/>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2144AD80-BA66-E7FE-B49A-6B3A485B3E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775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88625-45D0-D320-0716-61A6B96B1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1EA91C-51D2-7638-253A-093203C17E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34EE11-BBB4-C24A-5A56-F968E656F28A}"/>
              </a:ext>
            </a:extLst>
          </p:cNvPr>
          <p:cNvSpPr>
            <a:spLocks noGrp="1"/>
          </p:cNvSpPr>
          <p:nvPr>
            <p:ph type="body" idx="1"/>
          </p:nvPr>
        </p:nvSpPr>
        <p:spPr/>
        <p:txBody>
          <a:bodyPr/>
          <a:lstStyle/>
          <a:p>
            <a:r>
              <a:rPr lang="nb-NO" b="1"/>
              <a:t>(Trykk på </a:t>
            </a:r>
            <a:r>
              <a:rPr lang="nb-NO" b="1" u="sng"/>
              <a:t>«Se filmen her»</a:t>
            </a:r>
            <a:r>
              <a:rPr lang="nb-NO" b="1"/>
              <a:t>, for å se filmen «KN og menighetene»)</a:t>
            </a:r>
          </a:p>
          <a:p>
            <a:endParaRPr lang="nb-NO" b="1"/>
          </a:p>
          <a:p>
            <a:r>
              <a:rPr lang="nb-NO" b="1"/>
              <a:t>(OBS: Om dere ikke er tilkoblet godt nett, last ned filmen på forhånd på https://www.fasteaksjonen.no/filmer, og legg filmen inn som en egen ekstra slide etter denne. ) </a:t>
            </a:r>
          </a:p>
          <a:p>
            <a:endParaRPr lang="nb-NO"/>
          </a:p>
        </p:txBody>
      </p:sp>
      <p:sp>
        <p:nvSpPr>
          <p:cNvPr id="4" name="Slide Number Placeholder 3">
            <a:extLst>
              <a:ext uri="{FF2B5EF4-FFF2-40B4-BE49-F238E27FC236}">
                <a16:creationId xmlns:a16="http://schemas.microsoft.com/office/drawing/2014/main" id="{94759291-9249-E41C-1D0D-10A51AB531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572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nb-NO" sz="1200" b="0" i="0" kern="1200">
                <a:solidFill>
                  <a:schemeClr val="tx1"/>
                </a:solidFill>
                <a:effectLst/>
                <a:latin typeface="+mn-lt"/>
                <a:ea typeface="+mn-ea"/>
                <a:cs typeface="+mn-cs"/>
              </a:rPr>
              <a:t>Kirkens Nødhjelp er en trosbasert, men ikke-misjonerende organisasjon. Dette gir oss tilgang til arenaer der mange andre bistandsorganisasjoner ikke når frem.</a:t>
            </a:r>
          </a:p>
          <a:p>
            <a:pPr fontAlgn="t"/>
            <a:endParaRPr lang="nb-NO" sz="1200" b="0" i="0" kern="1200">
              <a:solidFill>
                <a:schemeClr val="tx1"/>
              </a:solidFill>
              <a:effectLst/>
              <a:latin typeface="+mn-lt"/>
              <a:ea typeface="+mn-ea"/>
              <a:cs typeface="+mn-cs"/>
            </a:endParaRPr>
          </a:p>
          <a:p>
            <a:pPr fontAlgn="t"/>
            <a:r>
              <a:rPr lang="nb-NO" sz="1200" b="0" i="0" kern="1200">
                <a:solidFill>
                  <a:schemeClr val="tx1"/>
                </a:solidFill>
                <a:effectLst/>
                <a:latin typeface="+mn-lt"/>
                <a:ea typeface="+mn-ea"/>
                <a:cs typeface="+mn-cs"/>
              </a:rPr>
              <a:t>De kombinerer faglig kompetanse innen bistand med faglig kompetanse innen diakoni. Denne kombinasjonen gjør det mulig å samarbeide med trosbaserte partnere og religiøse ledere fra ulike religioner med høy troverdighet.</a:t>
            </a:r>
          </a:p>
          <a:p>
            <a:pPr fontAlgn="t"/>
            <a:endParaRPr lang="nb-NO" sz="1200" b="0" i="0" kern="1200">
              <a:solidFill>
                <a:schemeClr val="tx1"/>
              </a:solidFill>
              <a:effectLst/>
              <a:latin typeface="+mn-lt"/>
              <a:ea typeface="+mn-ea"/>
              <a:cs typeface="+mn-cs"/>
            </a:endParaRPr>
          </a:p>
          <a:p>
            <a:pPr fontAlgn="t"/>
            <a:r>
              <a:rPr lang="nb-NO" sz="1200" b="0" i="0" kern="1200">
                <a:solidFill>
                  <a:schemeClr val="tx1"/>
                </a:solidFill>
                <a:effectLst/>
                <a:latin typeface="+mn-lt"/>
                <a:ea typeface="+mn-ea"/>
                <a:cs typeface="+mn-cs"/>
              </a:rPr>
              <a:t>Gjennom dette samarbeidet utfordrer Kirkens Nødhjelp til å blant annet bekjempe kjønnsbasert vold – både i egne trossamfunn, i lokalsamfunn og gjennom påvirkning av beslutningstakere.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På bildet ser vi blant annet </a:t>
            </a:r>
            <a:r>
              <a:rPr lang="en-US" sz="1200" b="0" i="0" kern="1200">
                <a:solidFill>
                  <a:schemeClr val="tx1"/>
                </a:solidFill>
                <a:effectLst/>
                <a:latin typeface="+mn-lt"/>
                <a:ea typeface="+mn-ea"/>
                <a:cs typeface="+mn-cs"/>
              </a:rPr>
              <a:t>Imam Ali Ahmad Jamali </a:t>
            </a:r>
            <a:r>
              <a:rPr lang="en-US" sz="1200" b="0" i="0" kern="1200" err="1">
                <a:solidFill>
                  <a:schemeClr val="tx1"/>
                </a:solidFill>
                <a:effectLst/>
                <a:latin typeface="+mn-lt"/>
                <a:ea typeface="+mn-ea"/>
                <a:cs typeface="+mn-cs"/>
              </a:rPr>
              <a:t>og</a:t>
            </a:r>
            <a:r>
              <a:rPr lang="en-US" sz="1200" b="0" i="0" kern="1200">
                <a:solidFill>
                  <a:schemeClr val="tx1"/>
                </a:solidFill>
                <a:effectLst/>
                <a:latin typeface="+mn-lt"/>
                <a:ea typeface="+mn-ea"/>
                <a:cs typeface="+mn-cs"/>
              </a:rPr>
              <a:t> Khadija-</a:t>
            </a:r>
            <a:r>
              <a:rPr lang="en-US" sz="1200" b="0" i="0" kern="1200" err="1">
                <a:solidFill>
                  <a:schemeClr val="tx1"/>
                </a:solidFill>
                <a:effectLst/>
                <a:latin typeface="+mn-lt"/>
                <a:ea typeface="+mn-ea"/>
                <a:cs typeface="+mn-cs"/>
              </a:rPr>
              <a:t>tul</a:t>
            </a:r>
            <a:r>
              <a:rPr lang="en-US" sz="1200" b="0" i="0" kern="1200">
                <a:solidFill>
                  <a:schemeClr val="tx1"/>
                </a:solidFill>
                <a:effectLst/>
                <a:latin typeface="+mn-lt"/>
                <a:ea typeface="+mn-ea"/>
                <a:cs typeface="+mn-cs"/>
              </a:rPr>
              <a:t>-Kubra (6), </a:t>
            </a:r>
            <a:r>
              <a:rPr lang="en-US" sz="1200" b="0" i="0" kern="1200" err="1">
                <a:solidFill>
                  <a:schemeClr val="tx1"/>
                </a:solidFill>
                <a:effectLst/>
                <a:latin typeface="+mn-lt"/>
                <a:ea typeface="+mn-ea"/>
                <a:cs typeface="+mn-cs"/>
              </a:rPr>
              <a:t>som</a:t>
            </a:r>
            <a:r>
              <a:rPr lang="en-US" sz="1200" b="0" i="0" kern="1200">
                <a:solidFill>
                  <a:schemeClr val="tx1"/>
                </a:solidFill>
                <a:effectLst/>
                <a:latin typeface="+mn-lt"/>
                <a:ea typeface="+mn-ea"/>
                <a:cs typeface="+mn-cs"/>
              </a:rPr>
              <a:t> er </a:t>
            </a:r>
            <a:r>
              <a:rPr lang="en-US" sz="1200" b="0" i="0" kern="1200" err="1">
                <a:solidFill>
                  <a:schemeClr val="tx1"/>
                </a:solidFill>
                <a:effectLst/>
                <a:latin typeface="+mn-lt"/>
                <a:ea typeface="+mn-ea"/>
                <a:cs typeface="+mn-cs"/>
              </a:rPr>
              <a:t>til</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stede</a:t>
            </a:r>
            <a:r>
              <a:rPr lang="en-US" sz="1200" b="0" i="0" kern="1200">
                <a:solidFill>
                  <a:schemeClr val="tx1"/>
                </a:solidFill>
                <a:effectLst/>
                <a:latin typeface="+mn-lt"/>
                <a:ea typeface="+mn-ea"/>
                <a:cs typeface="+mn-cs"/>
              </a:rPr>
              <a:t> under </a:t>
            </a:r>
            <a:r>
              <a:rPr lang="en-US" sz="1200" b="0" i="0" kern="1200" err="1">
                <a:solidFill>
                  <a:schemeClr val="tx1"/>
                </a:solidFill>
                <a:effectLst/>
                <a:latin typeface="+mn-lt"/>
                <a:ea typeface="+mn-ea"/>
                <a:cs typeface="+mn-cs"/>
              </a:rPr>
              <a:t>religionsdialog</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i</a:t>
            </a:r>
            <a:r>
              <a:rPr lang="en-US" sz="1200" b="0" i="0" kern="1200">
                <a:solidFill>
                  <a:schemeClr val="tx1"/>
                </a:solidFill>
                <a:effectLst/>
                <a:latin typeface="+mn-lt"/>
                <a:ea typeface="+mn-ea"/>
                <a:cs typeface="+mn-cs"/>
              </a:rPr>
              <a:t> Pakistan. </a:t>
            </a:r>
            <a:r>
              <a:rPr lang="en-US" sz="1200" b="1" i="1" kern="1200">
                <a:solidFill>
                  <a:schemeClr val="tx1"/>
                </a:solidFill>
                <a:effectLst/>
                <a:latin typeface="+mn-lt"/>
                <a:ea typeface="+mn-ea"/>
                <a:cs typeface="+mn-cs"/>
              </a:rPr>
              <a:t>(</a:t>
            </a:r>
            <a:r>
              <a:rPr lang="en-US" sz="1200" b="1" i="1" kern="1200" err="1">
                <a:solidFill>
                  <a:schemeClr val="tx1"/>
                </a:solidFill>
                <a:effectLst/>
                <a:latin typeface="+mn-lt"/>
                <a:ea typeface="+mn-ea"/>
                <a:cs typeface="+mn-cs"/>
              </a:rPr>
              <a:t>Klikk</a:t>
            </a:r>
            <a:r>
              <a:rPr lang="en-US" sz="1200" b="1" i="1" kern="1200">
                <a:solidFill>
                  <a:schemeClr val="tx1"/>
                </a:solidFill>
                <a:effectLst/>
                <a:latin typeface="+mn-lt"/>
                <a:ea typeface="+mn-ea"/>
                <a:cs typeface="+mn-cs"/>
              </a:rPr>
              <a:t>) </a:t>
            </a:r>
            <a:endParaRPr lang="nb-NO"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9F4C9F34-CF02-49A9-9C18-AD61BCCE4ACF}" type="slidenum">
              <a:rPr lang="en-US" smtClean="0"/>
              <a:t>17</a:t>
            </a:fld>
            <a:endParaRPr lang="en-US"/>
          </a:p>
        </p:txBody>
      </p:sp>
    </p:spTree>
    <p:extLst>
      <p:ext uri="{BB962C8B-B14F-4D97-AF65-F5344CB8AC3E}">
        <p14:creationId xmlns:p14="http://schemas.microsoft.com/office/powerpoint/2010/main" val="3630837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a:solidFill>
                  <a:schemeClr val="tx1"/>
                </a:solidFill>
                <a:effectLst/>
                <a:latin typeface="+mn-lt"/>
                <a:ea typeface="+mn-ea"/>
                <a:cs typeface="+mn-cs"/>
              </a:rPr>
              <a:t>På </a:t>
            </a:r>
            <a:r>
              <a:rPr lang="en-US" sz="1200" b="0" i="1" kern="1200" err="1">
                <a:solidFill>
                  <a:schemeClr val="tx1"/>
                </a:solidFill>
                <a:effectLst/>
                <a:latin typeface="+mn-lt"/>
                <a:ea typeface="+mn-ea"/>
                <a:cs typeface="+mn-cs"/>
              </a:rPr>
              <a:t>bilde</a:t>
            </a:r>
            <a:r>
              <a:rPr lang="en-US" sz="1200" b="0" i="1" kern="1200">
                <a:solidFill>
                  <a:schemeClr val="tx1"/>
                </a:solidFill>
                <a:effectLst/>
                <a:latin typeface="+mn-lt"/>
                <a:ea typeface="+mn-ea"/>
                <a:cs typeface="+mn-cs"/>
              </a:rPr>
              <a:t>: Nouman Hamid, Imam World Churches of Religion (WCR) </a:t>
            </a:r>
            <a:r>
              <a:rPr lang="en-US" sz="1200" b="0" i="1" kern="1200" err="1">
                <a:solidFill>
                  <a:schemeClr val="tx1"/>
                </a:solidFill>
                <a:effectLst/>
                <a:latin typeface="+mn-lt"/>
                <a:ea typeface="+mn-ea"/>
                <a:cs typeface="+mn-cs"/>
              </a:rPr>
              <a:t>og</a:t>
            </a:r>
            <a:r>
              <a:rPr lang="en-US" sz="1200" b="0" i="1" kern="1200">
                <a:solidFill>
                  <a:schemeClr val="tx1"/>
                </a:solidFill>
                <a:effectLst/>
                <a:latin typeface="+mn-lt"/>
                <a:ea typeface="+mn-ea"/>
                <a:cs typeface="+mn-cs"/>
              </a:rPr>
              <a:t> Bishop Rev. doctor Majid Abel I Pakistan</a:t>
            </a:r>
          </a:p>
          <a:p>
            <a:endParaRPr lang="nb-NO" i="1"/>
          </a:p>
          <a:p>
            <a:r>
              <a:rPr lang="nb-NO"/>
              <a:t>Men hvorfor er det så viktig for Kirkens Nødhjelp å samarbeide med trosledere??? </a:t>
            </a:r>
            <a:br>
              <a:rPr lang="nb-NO"/>
            </a:br>
            <a:br>
              <a:rPr lang="nb-NO"/>
            </a:br>
            <a:r>
              <a:rPr lang="nb-NO"/>
              <a:t>Jo! </a:t>
            </a:r>
          </a:p>
          <a:p>
            <a:r>
              <a:rPr lang="nb-NO"/>
              <a:t>Trosledere har stor tillit i lokalsamfunnet. De blir sett på som veiledere og forbilder, og det de sier og gjør påvirker både folk flest og dem som tar beslutninger. </a:t>
            </a:r>
          </a:p>
          <a:p>
            <a:r>
              <a:rPr lang="nb-NO"/>
              <a:t>Nettopp derfor kan de spille en nøkkelrolle i å endre holdninger som gjør vold mot kvinner og jenter mulig. </a:t>
            </a:r>
          </a:p>
          <a:p>
            <a:r>
              <a:rPr lang="nb-NO"/>
              <a:t>Gjennom åpne samtaler og kunnskap kan trosledere bidra til å utfordre skadelige religiøse fortellinger og løfte fram budskap som gir kvinner og jenter frihet til å leve med de rettighetene de har krav på.</a:t>
            </a:r>
          </a:p>
          <a:p>
            <a:endParaRPr lang="nb-NO" b="0" i="0">
              <a:solidFill>
                <a:srgbClr val="212525"/>
              </a:solidFill>
              <a:effectLst/>
              <a:latin typeface="DINNextLTPro"/>
            </a:endParaRPr>
          </a:p>
          <a:p>
            <a:r>
              <a:rPr lang="nb-NO" b="0" i="0">
                <a:solidFill>
                  <a:srgbClr val="212525"/>
                </a:solidFill>
                <a:effectLst/>
                <a:latin typeface="DINNextLTPro"/>
              </a:rPr>
              <a:t>Derfor har Kirkens Nødhjelp blant annet utviklet en verktøykasse i form av kurs, som skal hjelpe og veilede trosaktører til å motivere sine menigheter og lokalsamfunn til å få slutt på all form for kjønnsbasert vold. </a:t>
            </a:r>
            <a:r>
              <a:rPr lang="nb-NO" b="1" i="1">
                <a:solidFill>
                  <a:srgbClr val="212525"/>
                </a:solidFill>
                <a:effectLst/>
                <a:latin typeface="DINNextLTPro"/>
              </a:rPr>
              <a:t>(Klikk) </a:t>
            </a:r>
            <a:endParaRPr lang="nb-NO" b="0" i="0">
              <a:solidFill>
                <a:srgbClr val="212525"/>
              </a:solidFill>
              <a:effectLst/>
              <a:latin typeface="DINNextLTPro"/>
            </a:endParaRPr>
          </a:p>
          <a:p>
            <a:endParaRPr lang="nb-NO" b="0" i="0">
              <a:solidFill>
                <a:srgbClr val="212525"/>
              </a:solidFill>
              <a:effectLst/>
              <a:latin typeface="DINNextLTPro"/>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226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DIN Next LT Pro Light" panose="020B0303020203050203" pitchFamily="34" charset="0"/>
                <a:ea typeface="+mn-ea"/>
                <a:cs typeface="+mn-cs"/>
              </a:rPr>
              <a:t>«Kirkens Nødhjelp skal virkeliggjøre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DIN Next LT Pro Light" panose="020B0303020203050203" pitchFamily="34" charset="0"/>
                <a:ea typeface="+mn-ea"/>
                <a:cs typeface="+mn-cs"/>
              </a:rPr>
              <a:t>Guds kjærlighet i verden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DIN Next LT Pro Light" panose="020B0303020203050203" pitchFamily="34" charset="0"/>
                <a:ea typeface="+mn-ea"/>
                <a:cs typeface="+mn-cs"/>
              </a:rPr>
              <a:t>ved å fremme menneskers verdighet og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DIN Next LT Pro Light" panose="020B0303020203050203" pitchFamily="34" charset="0"/>
                <a:ea typeface="+mn-ea"/>
                <a:cs typeface="+mn-cs"/>
              </a:rPr>
              <a:t>verne om skaperverket.»</a:t>
            </a:r>
          </a:p>
          <a:p>
            <a:endParaRPr lang="nb-NO"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Dette oppdraget er gitt til Kirkens Nødhjelp av oss, kirkene. Men vi er ikke bare oppdragsgivere – vi er også med på å svare. Fasteaksjonen er nettopp dette svaret. </a:t>
            </a:r>
            <a:r>
              <a:rPr lang="nb-NO" sz="1200" b="1" i="1" kern="1200">
                <a:solidFill>
                  <a:schemeClr val="tx1"/>
                </a:solidFill>
                <a:effectLst/>
                <a:latin typeface="+mn-lt"/>
                <a:ea typeface="+mn-ea"/>
                <a:cs typeface="+mn-cs"/>
              </a:rPr>
              <a:t>(Klikk)</a:t>
            </a:r>
            <a:endParaRPr lang="nb-NO" sz="1200" b="0" i="0" kern="1200">
              <a:solidFill>
                <a:schemeClr val="tx1"/>
              </a:solidFill>
              <a:effectLst/>
              <a:latin typeface="+mn-lt"/>
              <a:ea typeface="+mn-ea"/>
              <a:cs typeface="+mn-cs"/>
            </a:endParaRPr>
          </a:p>
          <a:p>
            <a:endParaRPr lang="nb-NO" sz="1200"/>
          </a:p>
          <a:p>
            <a:r>
              <a:rPr lang="nb-NO" sz="1200"/>
              <a:t> </a:t>
            </a:r>
          </a:p>
          <a:p>
            <a:endParaRPr lang="nb-NO" sz="12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BB170-65B6-4A16-9471-937CDBAE5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054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nb-NO" sz="1200" b="0" i="0" kern="1200">
                <a:solidFill>
                  <a:schemeClr val="tx1"/>
                </a:solidFill>
                <a:effectLst/>
                <a:latin typeface="+mn-lt"/>
                <a:ea typeface="+mn-ea"/>
                <a:cs typeface="+mn-cs"/>
              </a:rPr>
              <a:t>I dag skal vi se nærmere på fasteaksjonen – en landsomfattende innsamlingsaksjon der menigheter over hele Norge bidrar til å gjøre en forskjell for mennesker i nød.</a:t>
            </a:r>
            <a:br>
              <a:rPr lang="nb-NO" sz="1200" b="0" i="0" kern="1200">
                <a:solidFill>
                  <a:schemeClr val="tx1"/>
                </a:solidFill>
                <a:effectLst/>
                <a:latin typeface="+mn-lt"/>
                <a:ea typeface="+mn-ea"/>
                <a:cs typeface="+mn-cs"/>
              </a:rPr>
            </a:br>
            <a:r>
              <a:rPr lang="nb-NO" sz="1200" b="0" i="0" kern="1200">
                <a:solidFill>
                  <a:schemeClr val="tx1"/>
                </a:solidFill>
                <a:effectLst/>
                <a:latin typeface="+mn-lt"/>
                <a:ea typeface="+mn-ea"/>
                <a:cs typeface="+mn-cs"/>
              </a:rPr>
              <a:t>Årets aksjon heter «Håp i en dråpe vann». Rent vann er livsviktig, og tilgang til vann kan forandre hverdagen for enkeltpersoner, lokalsamfunn og i noen tilfeller hele land.</a:t>
            </a:r>
          </a:p>
          <a:p>
            <a:pPr marL="0" lvl="0" indent="0">
              <a:lnSpc>
                <a:spcPct val="107000"/>
              </a:lnSpc>
              <a:spcAft>
                <a:spcPts val="800"/>
              </a:spcAft>
              <a:buFont typeface="+mj-lt"/>
              <a:buNone/>
            </a:pPr>
            <a:endParaRPr lang="en-GB"/>
          </a:p>
          <a:p>
            <a:pPr marL="0" lvl="0" indent="0">
              <a:lnSpc>
                <a:spcPct val="107000"/>
              </a:lnSpc>
              <a:spcAft>
                <a:spcPts val="800"/>
              </a:spcAft>
              <a:buFont typeface="+mj-lt"/>
              <a:buNone/>
            </a:pPr>
            <a:r>
              <a:rPr lang="nb-NO" noProof="0"/>
              <a:t>Vi skal også få et lite innblikk inn noen av det andre Kirkens Nødhjelp jobber med. </a:t>
            </a:r>
          </a:p>
          <a:p>
            <a:pPr marL="0" lvl="0" indent="0">
              <a:lnSpc>
                <a:spcPct val="107000"/>
              </a:lnSpc>
              <a:spcAft>
                <a:spcPts val="800"/>
              </a:spcAft>
              <a:buFont typeface="+mj-lt"/>
              <a:buNone/>
            </a:pPr>
            <a:endParaRPr lang="nb-NO" noProof="0"/>
          </a:p>
          <a:p>
            <a:pPr marL="0" lvl="0" indent="0">
              <a:lnSpc>
                <a:spcPct val="107000"/>
              </a:lnSpc>
              <a:spcAft>
                <a:spcPts val="800"/>
              </a:spcAft>
              <a:buFont typeface="+mj-lt"/>
              <a:buNone/>
            </a:pPr>
            <a:r>
              <a:rPr lang="nb-NO" b="0" noProof="0"/>
              <a:t>Fastetiden er en av de eldste praksisene i kristen tradisjon. Den peker både bakover – mot Jesu egen tid i ørkenen – og fremover, mot påskens mysterier. Men hva betyr egentlig faste og hva har Kirkens Nødhjelp og deres aksjonen med dette å gjøre? </a:t>
            </a:r>
            <a:r>
              <a:rPr lang="nb-NO" b="1" i="1" noProof="0"/>
              <a:t>(Klikk) </a:t>
            </a:r>
            <a:endParaRPr lang="nb-NO" b="0"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672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i="1"/>
              <a:t>I</a:t>
            </a:r>
            <a:r>
              <a:rPr lang="nb-NO" sz="1200" i="1" baseline="0"/>
              <a:t> denne sliden kan du på forhånd skrive inn navnet på menigheten din, samt innsamlet beløp for 2025. Beløpet kan søkes opp på Fasteaksjonen.no. </a:t>
            </a:r>
          </a:p>
          <a:p>
            <a:endParaRPr lang="nb-NO" sz="1200" i="0" baseline="0"/>
          </a:p>
          <a:p>
            <a:r>
              <a:rPr lang="nb-NO" sz="1200" i="0" baseline="0"/>
              <a:t>I fjor smalet vi inn hele … Kr.! </a:t>
            </a:r>
          </a:p>
          <a:p>
            <a:endParaRPr lang="nb-NO" sz="1200" i="0" baseline="0"/>
          </a:p>
          <a:p>
            <a:r>
              <a:rPr lang="nb-NO" sz="1200" i="0" baseline="0"/>
              <a:t>300 kroner gir ett menneske varig tilgang til rent vann. </a:t>
            </a:r>
          </a:p>
          <a:p>
            <a:r>
              <a:rPr lang="nb-NO" sz="1200" i="0" baseline="0"/>
              <a:t>Hvor mange mennesker ga menigheten tilgang til rent vann i 2025?</a:t>
            </a:r>
          </a:p>
          <a:p>
            <a:endParaRPr lang="nb-NO" sz="1200" i="0" baseline="0"/>
          </a:p>
          <a:p>
            <a:endParaRPr lang="nb-NO" sz="1200" i="0" baseline="0"/>
          </a:p>
          <a:p>
            <a:endParaRPr lang="nb-NO" sz="1200" i="0" baseline="0"/>
          </a:p>
          <a:p>
            <a:endParaRPr lang="nb-NO" sz="1200" i="0" baseline="0"/>
          </a:p>
        </p:txBody>
      </p:sp>
    </p:spTree>
    <p:extLst>
      <p:ext uri="{BB962C8B-B14F-4D97-AF65-F5344CB8AC3E}">
        <p14:creationId xmlns:p14="http://schemas.microsoft.com/office/powerpoint/2010/main" val="3139410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br>
              <a:rPr lang="nb-NO" sz="1200" b="0" i="0" kern="1200">
                <a:solidFill>
                  <a:schemeClr val="tx1"/>
                </a:solidFill>
                <a:effectLst/>
                <a:latin typeface="+mn-lt"/>
                <a:ea typeface="+mn-ea"/>
                <a:cs typeface="+mn-cs"/>
              </a:rPr>
            </a:br>
            <a:endParaRPr lang="nb-NO" sz="1200" b="0" i="0" kern="1200">
              <a:solidFill>
                <a:schemeClr val="tx1"/>
              </a:solidFill>
              <a:effectLst/>
              <a:latin typeface="+mn-lt"/>
              <a:ea typeface="+mn-ea"/>
              <a:cs typeface="+mn-cs"/>
            </a:endParaRPr>
          </a:p>
          <a:p>
            <a:pPr fontAlgn="t"/>
            <a:r>
              <a:rPr lang="nb-NO" sz="1200" b="0" i="0" kern="1200">
                <a:solidFill>
                  <a:schemeClr val="tx1"/>
                </a:solidFill>
                <a:effectLst/>
                <a:latin typeface="+mn-lt"/>
                <a:ea typeface="+mn-ea"/>
                <a:cs typeface="+mn-cs"/>
              </a:rPr>
              <a:t>Vi har nå sett noen eksempler på hvordan Kirkens Nødhjelp arbeider. I fasteaksjonen samler vi inn penger til hele Kirkens Nødhjelps arbeid, og midlene brukes der behovet til enhver tid er størst. Ett av stedene er </a:t>
            </a:r>
            <a:r>
              <a:rPr lang="nb-NO" sz="1200" b="0" i="0" kern="1200" err="1">
                <a:solidFill>
                  <a:schemeClr val="tx1"/>
                </a:solidFill>
                <a:effectLst/>
                <a:latin typeface="+mn-lt"/>
                <a:ea typeface="+mn-ea"/>
                <a:cs typeface="+mn-cs"/>
              </a:rPr>
              <a:t>Sindh</a:t>
            </a:r>
            <a:r>
              <a:rPr lang="nb-NO" sz="1200" b="0" i="0" kern="1200">
                <a:solidFill>
                  <a:schemeClr val="tx1"/>
                </a:solidFill>
                <a:effectLst/>
                <a:latin typeface="+mn-lt"/>
                <a:ea typeface="+mn-ea"/>
                <a:cs typeface="+mn-cs"/>
              </a:rPr>
              <a:t> i Pakistan, der mor og datter, </a:t>
            </a:r>
            <a:r>
              <a:rPr lang="nb-NO" sz="1200" b="0" i="0" kern="1200" err="1">
                <a:solidFill>
                  <a:schemeClr val="tx1"/>
                </a:solidFill>
                <a:effectLst/>
                <a:latin typeface="+mn-lt"/>
                <a:ea typeface="+mn-ea"/>
                <a:cs typeface="+mn-cs"/>
              </a:rPr>
              <a:t>Zareena</a:t>
            </a:r>
            <a:r>
              <a:rPr lang="nb-NO" sz="1200" b="0" i="0" kern="1200">
                <a:solidFill>
                  <a:schemeClr val="tx1"/>
                </a:solidFill>
                <a:effectLst/>
                <a:latin typeface="+mn-lt"/>
                <a:ea typeface="+mn-ea"/>
                <a:cs typeface="+mn-cs"/>
              </a:rPr>
              <a:t> og </a:t>
            </a:r>
            <a:r>
              <a:rPr lang="nb-NO" sz="1200" b="0" i="0" kern="1200" err="1">
                <a:solidFill>
                  <a:schemeClr val="tx1"/>
                </a:solidFill>
                <a:effectLst/>
                <a:latin typeface="+mn-lt"/>
                <a:ea typeface="+mn-ea"/>
                <a:cs typeface="+mn-cs"/>
              </a:rPr>
              <a:t>Uzma</a:t>
            </a:r>
            <a:r>
              <a:rPr lang="nb-NO" sz="1200" b="0" i="0" kern="1200">
                <a:solidFill>
                  <a:schemeClr val="tx1"/>
                </a:solidFill>
                <a:effectLst/>
                <a:latin typeface="+mn-lt"/>
                <a:ea typeface="+mn-ea"/>
                <a:cs typeface="+mn-cs"/>
              </a:rPr>
              <a:t>, nå kan hente vann fra denne vakre vannpumpen – midt i 50 graders varme. Provinsen </a:t>
            </a:r>
            <a:r>
              <a:rPr lang="nb-NO" sz="1200" b="0" i="0" kern="1200" err="1">
                <a:solidFill>
                  <a:schemeClr val="tx1"/>
                </a:solidFill>
                <a:effectLst/>
                <a:latin typeface="+mn-lt"/>
                <a:ea typeface="+mn-ea"/>
                <a:cs typeface="+mn-cs"/>
              </a:rPr>
              <a:t>Sindh</a:t>
            </a:r>
            <a:r>
              <a:rPr lang="nb-NO" sz="1200" b="0" i="0" kern="1200">
                <a:solidFill>
                  <a:schemeClr val="tx1"/>
                </a:solidFill>
                <a:effectLst/>
                <a:latin typeface="+mn-lt"/>
                <a:ea typeface="+mn-ea"/>
                <a:cs typeface="+mn-cs"/>
              </a:rPr>
              <a:t> er et av verdens mest utsatte områder for klimaendringer, med både ødeleggende flom og stekende hete. Her bygger Kirkens Nødhjelp vannpumper, grønnsakshager og klimaovner som tåler gjentatte naturkriser.</a:t>
            </a:r>
          </a:p>
          <a:p>
            <a:pPr fontAlgn="t"/>
            <a:endParaRPr lang="nb-NO" sz="1200" b="0" i="0" kern="1200">
              <a:solidFill>
                <a:schemeClr val="tx1"/>
              </a:solidFill>
              <a:effectLst/>
              <a:latin typeface="+mn-lt"/>
              <a:ea typeface="+mn-ea"/>
              <a:cs typeface="+mn-cs"/>
            </a:endParaRPr>
          </a:p>
          <a:p>
            <a:pPr fontAlgn="t"/>
            <a:r>
              <a:rPr lang="nb-NO" sz="1200" b="0" i="0" kern="1200">
                <a:solidFill>
                  <a:schemeClr val="tx1"/>
                </a:solidFill>
                <a:effectLst/>
                <a:latin typeface="+mn-lt"/>
                <a:ea typeface="+mn-ea"/>
                <a:cs typeface="+mn-cs"/>
              </a:rPr>
              <a:t>Pengene som samles inn i fasteaksjonen gir Kirkens Nødhjelp mulighet til å redde liv i krig og katastrofer, men også til å forandre liv på lang sikt. Det har vi sett eksempler på i dag.</a:t>
            </a:r>
          </a:p>
          <a:p>
            <a:pPr fontAlgn="t"/>
            <a:endParaRPr lang="nb-NO" sz="1200" b="0" i="0" kern="1200">
              <a:solidFill>
                <a:schemeClr val="tx1"/>
              </a:solidFill>
              <a:effectLst/>
              <a:latin typeface="+mn-lt"/>
              <a:ea typeface="+mn-ea"/>
              <a:cs typeface="+mn-cs"/>
            </a:endParaRPr>
          </a:p>
          <a:p>
            <a:pPr fontAlgn="t"/>
            <a:r>
              <a:rPr lang="nb-NO" sz="1200" b="0" i="0" kern="1200">
                <a:solidFill>
                  <a:schemeClr val="tx1"/>
                </a:solidFill>
                <a:effectLst/>
                <a:latin typeface="+mn-lt"/>
                <a:ea typeface="+mn-ea"/>
                <a:cs typeface="+mn-cs"/>
              </a:rPr>
              <a:t>Vi lever i en urolig verden, der nyhetsbildet lett kan gjøre oss motløse. Vi kan fort glemme at det fortsatt finnes mennesker som trenger at vi ser dem – og at organisasjoner som Kirkens Nødhjelp er til stede, også når det urolige og utrygge kjennes nærmere enn på lenge. Fastetiden gir oss rom til å løfte blikket og se at det faktisk </a:t>
            </a:r>
            <a:r>
              <a:rPr lang="nb-NO" sz="1200" b="1" i="0" kern="1200">
                <a:solidFill>
                  <a:schemeClr val="tx1"/>
                </a:solidFill>
                <a:effectLst/>
                <a:latin typeface="+mn-lt"/>
                <a:ea typeface="+mn-ea"/>
                <a:cs typeface="+mn-cs"/>
              </a:rPr>
              <a:t>er håp i en dråpe vann</a:t>
            </a:r>
            <a:r>
              <a:rPr lang="nb-NO" sz="1200" b="0" i="0" kern="1200">
                <a:solidFill>
                  <a:schemeClr val="tx1"/>
                </a:solidFill>
                <a:effectLst/>
                <a:latin typeface="+mn-lt"/>
                <a:ea typeface="+mn-ea"/>
                <a:cs typeface="+mn-cs"/>
              </a:rPr>
              <a:t>. Og det er håp i innsatsen menigheten vår legger ned i fasteaksjonen, i en tid der stater øker forsvarsbudsjetter og kutter i bistand.</a:t>
            </a:r>
          </a:p>
          <a:p>
            <a:pPr fontAlgn="t"/>
            <a:endParaRPr lang="nb-NO" sz="1200" b="0" i="0" kern="1200">
              <a:solidFill>
                <a:schemeClr val="tx1"/>
              </a:solidFill>
              <a:effectLst/>
              <a:latin typeface="+mn-lt"/>
              <a:ea typeface="+mn-ea"/>
              <a:cs typeface="+mn-cs"/>
            </a:endParaRPr>
          </a:p>
          <a:p>
            <a:pPr fontAlgn="t"/>
            <a:r>
              <a:rPr lang="nb-NO" sz="1200" b="0" i="0" kern="1200">
                <a:solidFill>
                  <a:schemeClr val="tx1"/>
                </a:solidFill>
                <a:effectLst/>
                <a:latin typeface="+mn-lt"/>
                <a:ea typeface="+mn-ea"/>
                <a:cs typeface="+mn-cs"/>
              </a:rPr>
              <a:t>I fjor samlet menighetene inn litt over 36 millioner kroner til fasteaksjonen. Det tilsvarer varig tilgang til rent vann for </a:t>
            </a:r>
            <a:r>
              <a:rPr lang="nb-NO" sz="1200" b="1" i="0" kern="1200">
                <a:solidFill>
                  <a:schemeClr val="tx1"/>
                </a:solidFill>
                <a:effectLst/>
                <a:latin typeface="+mn-lt"/>
                <a:ea typeface="+mn-ea"/>
                <a:cs typeface="+mn-cs"/>
              </a:rPr>
              <a:t>120 000 mennesker – resten av livet</a:t>
            </a:r>
            <a:r>
              <a:rPr lang="nb-NO" sz="1200" b="0" i="0" kern="1200">
                <a:solidFill>
                  <a:schemeClr val="tx1"/>
                </a:solidFill>
                <a:effectLst/>
                <a:latin typeface="+mn-lt"/>
                <a:ea typeface="+mn-ea"/>
                <a:cs typeface="+mn-cs"/>
              </a:rPr>
              <a:t>. Tenk hvor mange flere som kan få et tryggere og mer verdig liv når hele menigheten vår står sammen i fasteaksjonen! </a:t>
            </a:r>
            <a:r>
              <a:rPr lang="nb-NO" sz="1200" b="1" i="1" kern="1200">
                <a:solidFill>
                  <a:schemeClr val="tx1"/>
                </a:solidFill>
                <a:effectLst/>
                <a:latin typeface="+mn-lt"/>
                <a:ea typeface="+mn-ea"/>
                <a:cs typeface="+mn-cs"/>
              </a:rPr>
              <a:t>(Klikk)</a:t>
            </a:r>
            <a:endParaRPr lang="nb-NO"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935E62D-9278-44FE-A9E9-6EA237169F76}" type="slidenum">
              <a:rPr lang="en-US" smtClean="0"/>
              <a:t>21</a:t>
            </a:fld>
            <a:endParaRPr lang="en-US"/>
          </a:p>
        </p:txBody>
      </p:sp>
    </p:spTree>
    <p:extLst>
      <p:ext uri="{BB962C8B-B14F-4D97-AF65-F5344CB8AC3E}">
        <p14:creationId xmlns:p14="http://schemas.microsoft.com/office/powerpoint/2010/main" val="4234354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DIN Next LT Pro Light" panose="020B0303020203050203" pitchFamily="34" charset="0"/>
                <a:ea typeface="Calibri" panose="020F0502020204030204" pitchFamily="34" charset="0"/>
                <a:cs typeface="Times New Roman" panose="02020603050405020304" pitchFamily="18" charset="0"/>
              </a:rPr>
              <a:t>La oss avslutte med en velsignelse fra Kirkens Nødhjelps liturgiske byggeklosser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prstClr val="black"/>
              </a:solidFill>
              <a:effectLst/>
              <a:uLnTx/>
              <a:uFillTx/>
              <a:latin typeface="DIN Next LT Pro Light" panose="020B0303020203050203"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DIN Next LT Pro Light" panose="020B0303020203050203" pitchFamily="34" charset="0"/>
                <a:ea typeface="Calibri" panose="020F0502020204030204" pitchFamily="34" charset="0"/>
                <a:cs typeface="Times New Roman" panose="02020603050405020304" pitchFamily="18" charset="0"/>
              </a:rPr>
              <a:t>«Må Gud velsigne deg med vrede over urettferdighet, </a:t>
            </a:r>
            <a:br>
              <a:rPr kumimoji="0" lang="nb-NO" sz="1200" b="0" i="0" u="none" strike="noStrike" kern="1200" cap="none" spc="0" normalizeH="0" baseline="0" noProof="0">
                <a:ln>
                  <a:noFill/>
                </a:ln>
                <a:solidFill>
                  <a:prstClr val="black"/>
                </a:solidFill>
                <a:effectLst/>
                <a:uLnTx/>
                <a:uFillTx/>
                <a:latin typeface="DIN Next LT Pro Light" panose="020B0303020203050203" pitchFamily="34" charset="0"/>
                <a:ea typeface="Calibri" panose="020F0502020204030204" pitchFamily="34" charset="0"/>
                <a:cs typeface="Times New Roman" panose="02020603050405020304" pitchFamily="18" charset="0"/>
              </a:rPr>
            </a:br>
            <a:r>
              <a:rPr kumimoji="0" lang="nb-NO" sz="1200" b="0" i="0" u="none" strike="noStrike" kern="1200" cap="none" spc="0" normalizeH="0" baseline="0" noProof="0">
                <a:ln>
                  <a:noFill/>
                </a:ln>
                <a:solidFill>
                  <a:prstClr val="black"/>
                </a:solidFill>
                <a:effectLst/>
                <a:uLnTx/>
                <a:uFillTx/>
                <a:latin typeface="DIN Next LT Pro Light" panose="020B0303020203050203" pitchFamily="34" charset="0"/>
                <a:ea typeface="Calibri" panose="020F0502020204030204" pitchFamily="34" charset="0"/>
                <a:cs typeface="Times New Roman" panose="02020603050405020304" pitchFamily="18" charset="0"/>
              </a:rPr>
              <a:t>undertrykkelse og utnyttelse av mennesker,</a:t>
            </a:r>
            <a:br>
              <a:rPr kumimoji="0" lang="nb-NO" sz="1200" b="0" i="0" u="none" strike="noStrike" kern="1200" cap="none" spc="0" normalizeH="0" baseline="0" noProof="0">
                <a:ln>
                  <a:noFill/>
                </a:ln>
                <a:solidFill>
                  <a:prstClr val="black"/>
                </a:solidFill>
                <a:effectLst/>
                <a:uLnTx/>
                <a:uFillTx/>
                <a:latin typeface="DIN Next LT Pro Light" panose="020B0303020203050203" pitchFamily="34" charset="0"/>
                <a:ea typeface="Calibri" panose="020F0502020204030204" pitchFamily="34" charset="0"/>
                <a:cs typeface="Times New Roman" panose="02020603050405020304" pitchFamily="18" charset="0"/>
              </a:rPr>
            </a:br>
            <a:r>
              <a:rPr kumimoji="0" lang="nb-NO" sz="1200" b="0" i="0" u="none" strike="noStrike" kern="1200" cap="none" spc="0" normalizeH="0" baseline="0" noProof="0">
                <a:ln>
                  <a:noFill/>
                </a:ln>
                <a:solidFill>
                  <a:prstClr val="black"/>
                </a:solidFill>
                <a:effectLst/>
                <a:uLnTx/>
                <a:uFillTx/>
                <a:latin typeface="DIN Next LT Pro Light" panose="020B0303020203050203" pitchFamily="34" charset="0"/>
                <a:ea typeface="Calibri" panose="020F0502020204030204" pitchFamily="34" charset="0"/>
                <a:cs typeface="Times New Roman" panose="02020603050405020304" pitchFamily="18" charset="0"/>
              </a:rPr>
              <a:t>så du kan arbeide for rettferd, likhet og fred.» </a:t>
            </a:r>
            <a:r>
              <a:rPr lang="nb-NO" sz="1200" b="1" i="1" kern="1200">
                <a:solidFill>
                  <a:schemeClr val="tx1"/>
                </a:solidFill>
                <a:effectLst/>
                <a:latin typeface="+mn-lt"/>
                <a:ea typeface="+mn-ea"/>
                <a:cs typeface="+mn-cs"/>
              </a:rPr>
              <a:t>(Klikk)</a:t>
            </a:r>
            <a:endParaRPr kumimoji="0" lang="en-US" sz="1200" b="0" i="0" u="none" strike="noStrike" kern="1200" cap="none" spc="0" normalizeH="0" baseline="0" noProof="0">
              <a:ln>
                <a:noFill/>
              </a:ln>
              <a:solidFill>
                <a:prstClr val="black"/>
              </a:solidFill>
              <a:effectLst/>
              <a:uLnTx/>
              <a:uFillTx/>
              <a:latin typeface="DIN Next LT Pro Light" panose="020B0303020203050203"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F4C9F34-CF02-49A9-9C18-AD61BCCE4ACF}" type="slidenum">
              <a:rPr lang="en-US" smtClean="0"/>
              <a:t>22</a:t>
            </a:fld>
            <a:endParaRPr lang="en-US"/>
          </a:p>
        </p:txBody>
      </p:sp>
    </p:spTree>
    <p:extLst>
      <p:ext uri="{BB962C8B-B14F-4D97-AF65-F5344CB8AC3E}">
        <p14:creationId xmlns:p14="http://schemas.microsoft.com/office/powerpoint/2010/main" val="3449669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DIN Next LT Pro Light" panose="020B0303020203050203" pitchFamily="34" charset="0"/>
                <a:ea typeface="Calibri" panose="020F0502020204030204" pitchFamily="34" charset="0"/>
                <a:cs typeface="Times New Roman" panose="02020603050405020304" pitchFamily="18" charset="0"/>
              </a:rPr>
              <a:t>«Må Gud velsigne deg med tårer for dem </a:t>
            </a:r>
            <a:br>
              <a:rPr kumimoji="0" lang="nb-NO" sz="1200" b="0" i="0" u="none" strike="noStrike" kern="1200" cap="none" spc="0" normalizeH="0" baseline="0" noProof="0">
                <a:ln>
                  <a:noFill/>
                </a:ln>
                <a:solidFill>
                  <a:prstClr val="black"/>
                </a:solidFill>
                <a:effectLst/>
                <a:uLnTx/>
                <a:uFillTx/>
                <a:latin typeface="DIN Next LT Pro Light" panose="020B0303020203050203" pitchFamily="34" charset="0"/>
                <a:ea typeface="Calibri" panose="020F0502020204030204" pitchFamily="34" charset="0"/>
                <a:cs typeface="Times New Roman" panose="02020603050405020304" pitchFamily="18" charset="0"/>
              </a:rPr>
            </a:br>
            <a:r>
              <a:rPr kumimoji="0" lang="nb-NO" sz="1200" b="0" i="0" u="none" strike="noStrike" kern="1200" cap="none" spc="0" normalizeH="0" baseline="0" noProof="0">
                <a:ln>
                  <a:noFill/>
                </a:ln>
                <a:solidFill>
                  <a:prstClr val="black"/>
                </a:solidFill>
                <a:effectLst/>
                <a:uLnTx/>
                <a:uFillTx/>
                <a:latin typeface="DIN Next LT Pro Light" panose="020B0303020203050203" pitchFamily="34" charset="0"/>
                <a:ea typeface="Calibri" panose="020F0502020204030204" pitchFamily="34" charset="0"/>
                <a:cs typeface="Times New Roman" panose="02020603050405020304" pitchFamily="18" charset="0"/>
              </a:rPr>
              <a:t>som lider av hungersnød, sult, utstøtelse og krig, </a:t>
            </a:r>
            <a:br>
              <a:rPr kumimoji="0" lang="nb-NO" sz="1200" b="0" i="0" u="none" strike="noStrike" kern="1200" cap="none" spc="0" normalizeH="0" baseline="0" noProof="0">
                <a:ln>
                  <a:noFill/>
                </a:ln>
                <a:solidFill>
                  <a:prstClr val="black"/>
                </a:solidFill>
                <a:effectLst/>
                <a:uLnTx/>
                <a:uFillTx/>
                <a:latin typeface="DIN Next LT Pro Light" panose="020B0303020203050203" pitchFamily="34" charset="0"/>
                <a:ea typeface="Calibri" panose="020F0502020204030204" pitchFamily="34" charset="0"/>
                <a:cs typeface="Times New Roman" panose="02020603050405020304" pitchFamily="18" charset="0"/>
              </a:rPr>
            </a:br>
            <a:r>
              <a:rPr kumimoji="0" lang="nb-NO" sz="1200" b="0" i="0" u="none" strike="noStrike" kern="1200" cap="none" spc="0" normalizeH="0" baseline="0" noProof="0">
                <a:ln>
                  <a:noFill/>
                </a:ln>
                <a:solidFill>
                  <a:prstClr val="black"/>
                </a:solidFill>
                <a:effectLst/>
                <a:uLnTx/>
                <a:uFillTx/>
                <a:latin typeface="DIN Next LT Pro Light" panose="020B0303020203050203" pitchFamily="34" charset="0"/>
                <a:ea typeface="Calibri" panose="020F0502020204030204" pitchFamily="34" charset="0"/>
                <a:cs typeface="Times New Roman" panose="02020603050405020304" pitchFamily="18" charset="0"/>
              </a:rPr>
              <a:t>så du kan rekke ut din hånd for å trøste dem</a:t>
            </a:r>
            <a:br>
              <a:rPr kumimoji="0" lang="nb-NO" sz="1200" b="0" i="0" u="none" strike="noStrike" kern="1200" cap="none" spc="0" normalizeH="0" baseline="0" noProof="0">
                <a:ln>
                  <a:noFill/>
                </a:ln>
                <a:solidFill>
                  <a:prstClr val="black"/>
                </a:solidFill>
                <a:effectLst/>
                <a:uLnTx/>
                <a:uFillTx/>
                <a:latin typeface="DIN Next LT Pro Light" panose="020B0303020203050203" pitchFamily="34" charset="0"/>
                <a:ea typeface="Calibri" panose="020F0502020204030204" pitchFamily="34" charset="0"/>
                <a:cs typeface="Times New Roman" panose="02020603050405020304" pitchFamily="18" charset="0"/>
              </a:rPr>
            </a:br>
            <a:r>
              <a:rPr kumimoji="0" lang="nb-NO" sz="1200" b="0" i="0" u="none" strike="noStrike" kern="1200" cap="none" spc="0" normalizeH="0" baseline="0" noProof="0">
                <a:ln>
                  <a:noFill/>
                </a:ln>
                <a:solidFill>
                  <a:prstClr val="black"/>
                </a:solidFill>
                <a:effectLst/>
                <a:uLnTx/>
                <a:uFillTx/>
                <a:latin typeface="DIN Next LT Pro Light" panose="020B0303020203050203" pitchFamily="34" charset="0"/>
                <a:ea typeface="Calibri" panose="020F0502020204030204" pitchFamily="34" charset="0"/>
                <a:cs typeface="Times New Roman" panose="02020603050405020304" pitchFamily="18" charset="0"/>
              </a:rPr>
              <a:t>og vende deres smerte til glede.» </a:t>
            </a:r>
            <a:r>
              <a:rPr lang="nb-NO" sz="1200" b="1" i="1" kern="1200">
                <a:solidFill>
                  <a:schemeClr val="tx1"/>
                </a:solidFill>
                <a:effectLst/>
                <a:latin typeface="+mn-lt"/>
                <a:ea typeface="+mn-ea"/>
                <a:cs typeface="+mn-cs"/>
              </a:rPr>
              <a:t>(Klikk)</a:t>
            </a:r>
            <a:endParaRPr kumimoji="0" lang="en-US" sz="1200" b="0" i="0" u="none" strike="noStrike" kern="1200" cap="none" spc="0" normalizeH="0" baseline="0" noProof="0">
              <a:ln>
                <a:noFill/>
              </a:ln>
              <a:solidFill>
                <a:prstClr val="black"/>
              </a:solidFill>
              <a:effectLst/>
              <a:uLnTx/>
              <a:uFillTx/>
              <a:latin typeface="DIN Next LT Pro Light" panose="020B0303020203050203"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935E62D-9278-44FE-A9E9-6EA237169F76}" type="slidenum">
              <a:rPr lang="en-US" smtClean="0"/>
              <a:t>23</a:t>
            </a:fld>
            <a:endParaRPr lang="en-US"/>
          </a:p>
        </p:txBody>
      </p:sp>
    </p:spTree>
    <p:extLst>
      <p:ext uri="{BB962C8B-B14F-4D97-AF65-F5344CB8AC3E}">
        <p14:creationId xmlns:p14="http://schemas.microsoft.com/office/powerpoint/2010/main" val="3301201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DIN Next LT Pro Light" panose="020B0303020203050203" pitchFamily="34" charset="0"/>
                <a:ea typeface="Calibri" panose="020F0502020204030204" pitchFamily="34" charset="0"/>
                <a:cs typeface="Times New Roman" panose="02020603050405020304" pitchFamily="18" charset="0"/>
              </a:rPr>
              <a:t>«Og må Gud velsigne deg med den dristige tanke</a:t>
            </a:r>
            <a:br>
              <a:rPr kumimoji="0" lang="nb-NO" sz="1200" b="0" i="0" u="none" strike="noStrike" kern="1200" cap="none" spc="0" normalizeH="0" baseline="0" noProof="0">
                <a:ln>
                  <a:noFill/>
                </a:ln>
                <a:solidFill>
                  <a:prstClr val="black"/>
                </a:solidFill>
                <a:effectLst/>
                <a:uLnTx/>
                <a:uFillTx/>
                <a:latin typeface="DIN Next LT Pro Light" panose="020B0303020203050203" pitchFamily="34" charset="0"/>
                <a:ea typeface="Calibri" panose="020F0502020204030204" pitchFamily="34" charset="0"/>
                <a:cs typeface="Times New Roman" panose="02020603050405020304" pitchFamily="18" charset="0"/>
              </a:rPr>
            </a:br>
            <a:r>
              <a:rPr kumimoji="0" lang="nb-NO" sz="1200" b="0" i="0" u="none" strike="noStrike" kern="1200" cap="none" spc="0" normalizeH="0" baseline="0" noProof="0">
                <a:ln>
                  <a:noFill/>
                </a:ln>
                <a:solidFill>
                  <a:prstClr val="black"/>
                </a:solidFill>
                <a:effectLst/>
                <a:uLnTx/>
                <a:uFillTx/>
                <a:latin typeface="DIN Next LT Pro Light" panose="020B0303020203050203" pitchFamily="34" charset="0"/>
                <a:ea typeface="Calibri" panose="020F0502020204030204" pitchFamily="34" charset="0"/>
                <a:cs typeface="Times New Roman" panose="02020603050405020304" pitchFamily="18" charset="0"/>
              </a:rPr>
              <a:t>at du er med på å gjøre en forskjell i verden,</a:t>
            </a:r>
            <a:br>
              <a:rPr kumimoji="0" lang="nb-NO" sz="1200" b="0" i="0" u="none" strike="noStrike" kern="1200" cap="none" spc="0" normalizeH="0" baseline="0" noProof="0">
                <a:ln>
                  <a:noFill/>
                </a:ln>
                <a:solidFill>
                  <a:prstClr val="black"/>
                </a:solidFill>
                <a:effectLst/>
                <a:uLnTx/>
                <a:uFillTx/>
                <a:latin typeface="DIN Next LT Pro Light" panose="020B0303020203050203" pitchFamily="34" charset="0"/>
                <a:ea typeface="Calibri" panose="020F0502020204030204" pitchFamily="34" charset="0"/>
                <a:cs typeface="Times New Roman" panose="02020603050405020304" pitchFamily="18" charset="0"/>
              </a:rPr>
            </a:br>
            <a:r>
              <a:rPr kumimoji="0" lang="nb-NO" sz="1200" b="0" i="0" u="none" strike="noStrike" kern="1200" cap="none" spc="0" normalizeH="0" baseline="0" noProof="0">
                <a:ln>
                  <a:noFill/>
                </a:ln>
                <a:solidFill>
                  <a:prstClr val="black"/>
                </a:solidFill>
                <a:effectLst/>
                <a:uLnTx/>
                <a:uFillTx/>
                <a:latin typeface="DIN Next LT Pro Light" panose="020B0303020203050203" pitchFamily="34" charset="0"/>
                <a:ea typeface="Calibri" panose="020F0502020204030204" pitchFamily="34" charset="0"/>
                <a:cs typeface="Times New Roman" panose="02020603050405020304" pitchFamily="18" charset="0"/>
              </a:rPr>
              <a:t>så du kan gjøre det som andre mener er umulig!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DIN Next LT Pro Light" panose="020B0303020203050203" pitchFamily="34" charset="0"/>
                <a:ea typeface="Calibri" panose="020F0502020204030204" pitchFamily="34" charset="0"/>
                <a:cs typeface="Times New Roman" panose="02020603050405020304" pitchFamily="18" charset="0"/>
              </a:rPr>
              <a:t>Amen.» </a:t>
            </a:r>
            <a:r>
              <a:rPr lang="nb-NO" sz="1200" b="1" i="1" kern="1200">
                <a:solidFill>
                  <a:schemeClr val="tx1"/>
                </a:solidFill>
                <a:effectLst/>
                <a:latin typeface="+mn-lt"/>
                <a:ea typeface="+mn-ea"/>
                <a:cs typeface="+mn-cs"/>
              </a:rPr>
              <a:t>(Klikk) </a:t>
            </a:r>
            <a:endParaRPr kumimoji="0" lang="en-US" sz="1200" b="0" i="0" u="none" strike="noStrike" kern="1200" cap="none" spc="0" normalizeH="0" baseline="0" noProof="0">
              <a:ln>
                <a:noFill/>
              </a:ln>
              <a:solidFill>
                <a:prstClr val="black"/>
              </a:solidFill>
              <a:effectLst/>
              <a:uLnTx/>
              <a:uFillTx/>
              <a:latin typeface="DIN Next LT Pro Light" panose="020B0303020203050203"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935E62D-9278-44FE-A9E9-6EA237169F76}" type="slidenum">
              <a:rPr lang="en-US" smtClean="0"/>
              <a:t>24</a:t>
            </a:fld>
            <a:endParaRPr lang="en-US"/>
          </a:p>
        </p:txBody>
      </p:sp>
    </p:spTree>
    <p:extLst>
      <p:ext uri="{BB962C8B-B14F-4D97-AF65-F5344CB8AC3E}">
        <p14:creationId xmlns:p14="http://schemas.microsoft.com/office/powerpoint/2010/main" val="2485617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66712-13B4-8521-EB23-FDADEB3408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99BC70-9E78-C1F5-B3EE-240012E11E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CCB8D7-78CA-BF83-9AFC-C5C7792B38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821FEC2-F9E2-5AFA-5121-1053EF9461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BB170-65B6-4A16-9471-937CDBAE593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3933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3C096-0AF5-2F93-DE35-1190A0CD5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790C6E-001E-6E9C-280F-85A715C2F2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7125C2-7235-715B-F121-2703C7E82C05}"/>
              </a:ext>
            </a:extLst>
          </p:cNvPr>
          <p:cNvSpPr>
            <a:spLocks noGrp="1"/>
          </p:cNvSpPr>
          <p:nvPr>
            <p:ph type="body" idx="1"/>
          </p:nvPr>
        </p:nvSpPr>
        <p:spPr/>
        <p:txBody>
          <a:bodyPr/>
          <a:lstStyle/>
          <a:p>
            <a:r>
              <a:rPr lang="nb-NO" b="1"/>
              <a:t>(Trykk på </a:t>
            </a:r>
            <a:r>
              <a:rPr lang="nb-NO" b="1" u="sng"/>
              <a:t>«Se filmen her»</a:t>
            </a:r>
            <a:r>
              <a:rPr lang="nb-NO" b="1"/>
              <a:t>, for å se filmen «Hva er faste?»)</a:t>
            </a:r>
          </a:p>
          <a:p>
            <a:endParaRPr lang="nb-NO" b="1"/>
          </a:p>
          <a:p>
            <a:r>
              <a:rPr lang="nb-NO" b="1"/>
              <a:t>(OBS: Om dere ikke er tilkoblet godt nett, last ned filmen på forhånd på https://www.fasteaksjonen.no/filmer, og legg filmen inn som en egen ekstra slide etter denne. ) </a:t>
            </a:r>
          </a:p>
          <a:p>
            <a:endParaRPr lang="nb-NO"/>
          </a:p>
        </p:txBody>
      </p:sp>
      <p:sp>
        <p:nvSpPr>
          <p:cNvPr id="4" name="Slide Number Placeholder 3">
            <a:extLst>
              <a:ext uri="{FF2B5EF4-FFF2-40B4-BE49-F238E27FC236}">
                <a16:creationId xmlns:a16="http://schemas.microsoft.com/office/drawing/2014/main" id="{48A348A5-C3AF-8B89-A7B9-5531E78623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775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Diakonien bygger på fire søyler som sammen danner et helhetlig rammeverk for hvordan kirken skal møte verden </a:t>
            </a:r>
            <a:r>
              <a:rPr lang="nb-NO" sz="1200" b="1" i="1" kern="1200">
                <a:solidFill>
                  <a:schemeClr val="tx1"/>
                </a:solidFill>
                <a:effectLst/>
                <a:latin typeface="+mn-lt"/>
                <a:ea typeface="+mn-ea"/>
                <a:cs typeface="+mn-cs"/>
              </a:rPr>
              <a:t>(Klikk)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a:solidFill>
                  <a:schemeClr val="tx1"/>
                </a:solidFill>
                <a:effectLst/>
                <a:latin typeface="+mn-lt"/>
                <a:ea typeface="+mn-ea"/>
                <a:cs typeface="+mn-cs"/>
              </a:rPr>
              <a:t>Nestekjærlighet </a:t>
            </a:r>
            <a:r>
              <a:rPr lang="nb-NO" sz="1200" b="0" i="0" kern="1200">
                <a:solidFill>
                  <a:schemeClr val="tx1"/>
                </a:solidFill>
                <a:effectLst/>
                <a:latin typeface="+mn-lt"/>
                <a:ea typeface="+mn-ea"/>
                <a:cs typeface="+mn-cs"/>
              </a:rPr>
              <a:t>er kjernen i diakonien og beskrives som kirkens omsorg i praksis. Den bygger på forståelsen av at mennesker er gjensidig avhengige av hverandre og trenger både å gi og motta omsorg gjennom hele livet. </a:t>
            </a:r>
            <a:r>
              <a:rPr lang="nb-NO" sz="1200" b="1" i="1" kern="1200">
                <a:solidFill>
                  <a:schemeClr val="tx1"/>
                </a:solidFill>
                <a:effectLst/>
                <a:latin typeface="+mn-lt"/>
                <a:ea typeface="+mn-ea"/>
                <a:cs typeface="+mn-cs"/>
              </a:rPr>
              <a:t>(Klikk)</a:t>
            </a:r>
            <a:endParaRPr lang="nb-NO"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a:solidFill>
                  <a:schemeClr val="tx1"/>
                </a:solidFill>
                <a:effectLst/>
                <a:latin typeface="+mn-lt"/>
                <a:ea typeface="+mn-ea"/>
                <a:cs typeface="+mn-cs"/>
              </a:rPr>
              <a:t>Inkluderende fellesskap </a:t>
            </a:r>
            <a:r>
              <a:rPr lang="nb-NO" sz="1200" b="0" i="0" kern="1200">
                <a:solidFill>
                  <a:schemeClr val="tx1"/>
                </a:solidFill>
                <a:effectLst/>
                <a:latin typeface="+mn-lt"/>
                <a:ea typeface="+mn-ea"/>
                <a:cs typeface="+mn-cs"/>
              </a:rPr>
              <a:t>handler om at mennesker er skapt for relasjoner og tilhørighet, og at kirken aktivt skal styrke og bygge fellesskap der alle har en plass. Er slikt fellesskap er både forebyggende og livsbyggende, fordi det motvirker ensomhet og skaper rom for menneskelig vekst og trygghet. </a:t>
            </a:r>
            <a:r>
              <a:rPr lang="nb-NO" sz="1200" b="1" i="1" kern="1200">
                <a:solidFill>
                  <a:schemeClr val="tx1"/>
                </a:solidFill>
                <a:effectLst/>
                <a:latin typeface="+mn-lt"/>
                <a:ea typeface="+mn-ea"/>
                <a:cs typeface="+mn-cs"/>
              </a:rPr>
              <a:t>(Klikk)</a:t>
            </a:r>
            <a:endParaRPr lang="nb-NO"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a:solidFill>
                  <a:schemeClr val="tx1"/>
                </a:solidFill>
                <a:effectLst/>
                <a:latin typeface="+mn-lt"/>
                <a:ea typeface="+mn-ea"/>
                <a:cs typeface="+mn-cs"/>
              </a:rPr>
              <a:t>Verne om skaperverket </a:t>
            </a:r>
            <a:r>
              <a:rPr lang="nb-NO" sz="1200" b="0" i="0" kern="1200">
                <a:solidFill>
                  <a:schemeClr val="tx1"/>
                </a:solidFill>
                <a:effectLst/>
                <a:latin typeface="+mn-lt"/>
                <a:ea typeface="+mn-ea"/>
                <a:cs typeface="+mn-cs"/>
              </a:rPr>
              <a:t>bygger på forståelsen av at mennesker er satt til å være forvalter av Guds skaperverk , og har ansvar for å ta vare på jordens natur, ressurser og økologiske balanse. Dette innebærer å bevare integriteten i alt som er skapt, planter dyr, mennesker, hav, luft og hele det økologiske samspillet. </a:t>
            </a:r>
            <a:r>
              <a:rPr lang="nb-NO" sz="1200" b="1" i="1" kern="1200">
                <a:solidFill>
                  <a:schemeClr val="tx1"/>
                </a:solidFill>
                <a:effectLst/>
                <a:latin typeface="+mn-lt"/>
                <a:ea typeface="+mn-ea"/>
                <a:cs typeface="+mn-cs"/>
              </a:rPr>
              <a:t>(Klikk)</a:t>
            </a:r>
            <a:r>
              <a:rPr lang="nb-NO" sz="1200" b="0" i="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a:solidFill>
                  <a:schemeClr val="tx1"/>
                </a:solidFill>
                <a:effectLst/>
                <a:latin typeface="+mn-lt"/>
                <a:ea typeface="+mn-ea"/>
                <a:cs typeface="+mn-cs"/>
              </a:rPr>
              <a:t>Arbeid for rettferdighet </a:t>
            </a:r>
            <a:r>
              <a:rPr lang="nb-NO" sz="1200" b="0" i="0" kern="1200">
                <a:solidFill>
                  <a:schemeClr val="tx1"/>
                </a:solidFill>
                <a:effectLst/>
                <a:latin typeface="+mn-lt"/>
                <a:ea typeface="+mn-ea"/>
                <a:cs typeface="+mn-cs"/>
              </a:rPr>
              <a:t>handler om at kirken ikke kan være en passiv tilskuer til urett, fattigdom eller lidelse. Den skal aktivt stille seg ved siden av mennesker som kjemper for et menneskeverdig liv, og bidra med solidaritet og handling. </a:t>
            </a:r>
            <a:r>
              <a:rPr lang="nb-NO" sz="1200" b="1" i="1" kern="1200">
                <a:solidFill>
                  <a:schemeClr val="tx1"/>
                </a:solidFill>
                <a:effectLst/>
                <a:latin typeface="+mn-lt"/>
                <a:ea typeface="+mn-ea"/>
                <a:cs typeface="+mn-cs"/>
              </a:rPr>
              <a:t>(Klikk)</a:t>
            </a:r>
            <a:endParaRPr lang="nb-NO"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Disse fire søylene er selve bærebjelken i kirkens omsorgsarbeid. </a:t>
            </a:r>
            <a:r>
              <a:rPr lang="nb-NO" sz="1200" b="1" i="1" kern="1200">
                <a:solidFill>
                  <a:schemeClr val="tx1"/>
                </a:solidFill>
                <a:effectLst/>
                <a:latin typeface="+mn-lt"/>
                <a:ea typeface="+mn-ea"/>
                <a:cs typeface="+mn-cs"/>
              </a:rPr>
              <a:t>(Klikk)</a:t>
            </a:r>
            <a:endParaRPr lang="nb-NO" sz="1200" b="0" i="0" kern="1200">
              <a:solidFill>
                <a:schemeClr val="tx1"/>
              </a:solidFill>
              <a:effectLst/>
              <a:latin typeface="+mn-lt"/>
              <a:ea typeface="+mn-ea"/>
              <a:cs typeface="+mn-cs"/>
            </a:endParaRP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916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4D176-4EFD-3D50-CAD4-39C20C764A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B307F4-EC0E-5FB3-6884-2E162641BA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EAE207-EB3C-5003-EFD6-CF932610E312}"/>
              </a:ext>
            </a:extLst>
          </p:cNvPr>
          <p:cNvSpPr>
            <a:spLocks noGrp="1"/>
          </p:cNvSpPr>
          <p:nvPr>
            <p:ph type="body" idx="1"/>
          </p:nvPr>
        </p:nvSpPr>
        <p:spPr/>
        <p:txBody>
          <a:bodyPr/>
          <a:lstStyle/>
          <a:p>
            <a:pPr fontAlgn="t"/>
            <a:r>
              <a:rPr lang="nb-NO" sz="1200" b="0" i="0" kern="1200">
                <a:solidFill>
                  <a:schemeClr val="tx1"/>
                </a:solidFill>
                <a:effectLst/>
                <a:latin typeface="+mn-lt"/>
                <a:ea typeface="+mn-ea"/>
                <a:cs typeface="+mn-cs"/>
              </a:rPr>
              <a:t>Det er derfor vi snakker om fasteaksjonen, fordi kirken har et ansvar for mennesker som lever i nød. </a:t>
            </a:r>
          </a:p>
          <a:p>
            <a:pPr fontAlgn="t"/>
            <a:br>
              <a:rPr lang="nb-NO" sz="1200" b="0" i="0" kern="1200">
                <a:solidFill>
                  <a:schemeClr val="tx1"/>
                </a:solidFill>
                <a:effectLst/>
                <a:latin typeface="+mn-lt"/>
                <a:ea typeface="+mn-ea"/>
                <a:cs typeface="+mn-cs"/>
              </a:rPr>
            </a:br>
            <a:r>
              <a:rPr lang="nb-NO" sz="1200" b="0" i="0" kern="1200">
                <a:solidFill>
                  <a:schemeClr val="tx1"/>
                </a:solidFill>
                <a:effectLst/>
                <a:latin typeface="+mn-lt"/>
                <a:ea typeface="+mn-ea"/>
                <a:cs typeface="+mn-cs"/>
              </a:rPr>
              <a:t>Kirkens Nødhjelp er kirkens egen bistandsorganisasjon og diakonale arm ute i verden, som arbeider på oppdrag fra kirkene i Norge. </a:t>
            </a:r>
          </a:p>
          <a:p>
            <a:pPr fontAlgn="t"/>
            <a:r>
              <a:rPr lang="nb-NO" sz="1200" b="0" i="0" kern="1200">
                <a:solidFill>
                  <a:schemeClr val="tx1"/>
                </a:solidFill>
                <a:effectLst/>
                <a:latin typeface="+mn-lt"/>
                <a:ea typeface="+mn-ea"/>
                <a:cs typeface="+mn-cs"/>
              </a:rPr>
              <a:t>Organisasjonen gir nødhjelp i krig og katastrofer og jobber langsiktig for å skape varig utvikling. I dag skal vi se eksempler på prosjekter som bidrar til dette. </a:t>
            </a:r>
            <a:r>
              <a:rPr lang="nb-NO" sz="1200" b="1" i="1" kern="1200">
                <a:solidFill>
                  <a:schemeClr val="tx1"/>
                </a:solidFill>
                <a:effectLst/>
                <a:latin typeface="+mn-lt"/>
                <a:ea typeface="+mn-ea"/>
                <a:cs typeface="+mn-cs"/>
              </a:rPr>
              <a:t>(Klikk)</a:t>
            </a:r>
            <a:endParaRPr lang="nb-NO" sz="1200" b="0" i="0" kern="1200">
              <a:solidFill>
                <a:schemeClr val="tx1"/>
              </a:solidFill>
              <a:effectLst/>
              <a:latin typeface="+mn-lt"/>
              <a:ea typeface="+mn-ea"/>
              <a:cs typeface="+mn-cs"/>
            </a:endParaRPr>
          </a:p>
          <a:p>
            <a:pPr fontAlgn="t"/>
            <a:br>
              <a:rPr lang="nb-NO" sz="1200" b="0" i="0" kern="1200">
                <a:solidFill>
                  <a:schemeClr val="tx1"/>
                </a:solidFill>
                <a:effectLst/>
                <a:latin typeface="+mn-lt"/>
                <a:ea typeface="+mn-ea"/>
                <a:cs typeface="+mn-cs"/>
              </a:rPr>
            </a:br>
            <a:br>
              <a:rPr lang="nb-NO" sz="1200" b="0" i="0" kern="1200">
                <a:solidFill>
                  <a:schemeClr val="tx1"/>
                </a:solidFill>
                <a:effectLst/>
                <a:latin typeface="+mn-lt"/>
                <a:ea typeface="+mn-ea"/>
                <a:cs typeface="+mn-cs"/>
              </a:rPr>
            </a:br>
            <a:endParaRPr lang="nb-NO"/>
          </a:p>
          <a:p>
            <a:endParaRPr lang="en-US"/>
          </a:p>
        </p:txBody>
      </p:sp>
      <p:sp>
        <p:nvSpPr>
          <p:cNvPr id="4" name="Slide Number Placeholder 3">
            <a:extLst>
              <a:ext uri="{FF2B5EF4-FFF2-40B4-BE49-F238E27FC236}">
                <a16:creationId xmlns:a16="http://schemas.microsoft.com/office/drawing/2014/main" id="{BB7C776A-9899-2ACE-912F-5D1BDAC3F1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5E62D-9278-44FE-A9E9-6EA237169F7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8543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7DB4E-C6E7-9DBF-22FD-33BCAE5B78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1B77BF-02F7-AC70-6817-2F1D03598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AB8580-62FD-566D-224D-CCEE7215326E}"/>
              </a:ext>
            </a:extLst>
          </p:cNvPr>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Fastetiden i kirkeåret handler som sagt om å rette blikket utover – mot mennesker som er på flukt, og dem som mangler mat og rent vann.</a:t>
            </a:r>
          </a:p>
          <a:p>
            <a:pPr fontAlgn="t"/>
            <a:r>
              <a:rPr lang="nb-NO" sz="1200" b="0" i="0" kern="1200">
                <a:solidFill>
                  <a:schemeClr val="tx1"/>
                </a:solidFill>
                <a:effectLst/>
                <a:latin typeface="+mn-lt"/>
                <a:ea typeface="+mn-ea"/>
                <a:cs typeface="+mn-cs"/>
              </a:rPr>
              <a:t>Denne tiden kan inspirere til handling, der vi får mulighet til å bidra og gjøre en forskjell. En måte å gjøre dette på er å delta i Kirkens Nødhjelps fasteaksjon, som i år arrangeres 22.–24. mars. </a:t>
            </a:r>
            <a:r>
              <a:rPr lang="nb-NO" sz="1200" b="1" i="1" kern="1200">
                <a:solidFill>
                  <a:schemeClr val="tx1"/>
                </a:solidFill>
                <a:effectLst/>
                <a:latin typeface="+mn-lt"/>
                <a:ea typeface="+mn-ea"/>
                <a:cs typeface="+mn-cs"/>
              </a:rPr>
              <a:t>(Klikk)</a:t>
            </a:r>
            <a:endParaRPr lang="nb-NO" sz="1200" b="0" i="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6331C9E7-123C-879F-0F26-0C8DC4DC0C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5E62D-9278-44FE-A9E9-6EA237169F7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1262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EBD40-7B72-E5B5-F9BF-E270E99D48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7622BB-8173-AD93-9073-684854B03B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115A47-CC65-6930-38B0-B5AD52A48385}"/>
              </a:ext>
            </a:extLst>
          </p:cNvPr>
          <p:cNvSpPr>
            <a:spLocks noGrp="1"/>
          </p:cNvSpPr>
          <p:nvPr>
            <p:ph type="body" idx="1"/>
          </p:nvPr>
        </p:nvSpPr>
        <p:spPr/>
        <p:txBody>
          <a:bodyPr/>
          <a:lstStyle/>
          <a:p>
            <a:r>
              <a:rPr lang="nb-NO" b="1"/>
              <a:t>(Trykk på </a:t>
            </a:r>
            <a:r>
              <a:rPr lang="nb-NO" b="1" u="sng"/>
              <a:t>«Se filmen her»</a:t>
            </a:r>
            <a:r>
              <a:rPr lang="nb-NO" b="1"/>
              <a:t>, for å se filmen «KNs historie»)</a:t>
            </a:r>
          </a:p>
          <a:p>
            <a:endParaRPr lang="nb-NO" b="1"/>
          </a:p>
          <a:p>
            <a:r>
              <a:rPr lang="nb-NO" b="1"/>
              <a:t>(OBS: Om dere ikke er tilkoblet godt nett, last ned filmen på forhånd på https://www.fasteaksjonen.no/filmer, og legg filmen inn som en egen ekstra slide etter denne. ) </a:t>
            </a:r>
          </a:p>
          <a:p>
            <a:endParaRPr lang="nb-NO"/>
          </a:p>
        </p:txBody>
      </p:sp>
      <p:sp>
        <p:nvSpPr>
          <p:cNvPr id="4" name="Slide Number Placeholder 3">
            <a:extLst>
              <a:ext uri="{FF2B5EF4-FFF2-40B4-BE49-F238E27FC236}">
                <a16:creationId xmlns:a16="http://schemas.microsoft.com/office/drawing/2014/main" id="{F4238960-7BEE-EFDA-5D68-0EDB4330F1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578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Nå skal vi bli litt kjent med to unge jenter som bor Etiopia, hvor Kirkens Nødhjelp har vært til stede siden 1974, </a:t>
            </a:r>
            <a:r>
              <a:rPr lang="nb-NO" sz="1200" b="0" i="0" kern="1200">
                <a:solidFill>
                  <a:schemeClr val="tx1"/>
                </a:solidFill>
                <a:effectLst/>
                <a:latin typeface="+mn-lt"/>
                <a:ea typeface="+mn-ea"/>
                <a:cs typeface="+mn-cs"/>
              </a:rPr>
              <a:t> i partnerskap med trosbaserte og lokale organisasjoner for å styrke sivilsamfunnet og støtte sårbare grupper, spesielt kvinner og ungdom. Arbeidet deres fokuserer på langsiktig utvikling og humanitær respons, med viktige resultater innen vann og sanitær, klimatilpasning og bekjempelse av skadelige praksiser som kjønnslemlestelse og barneekteskap. </a:t>
            </a:r>
            <a:r>
              <a:rPr lang="nb-NO" sz="1200" b="1" i="1" kern="1200">
                <a:solidFill>
                  <a:schemeClr val="tx1"/>
                </a:solidFill>
                <a:effectLst/>
                <a:latin typeface="+mn-lt"/>
                <a:ea typeface="+mn-ea"/>
                <a:cs typeface="+mn-cs"/>
              </a:rPr>
              <a:t>(Klikk)</a:t>
            </a:r>
            <a:endParaRPr lang="en-US"/>
          </a:p>
          <a:p>
            <a:endParaRPr lang="en-US"/>
          </a:p>
        </p:txBody>
      </p:sp>
      <p:sp>
        <p:nvSpPr>
          <p:cNvPr id="4" name="Slide Number Placeholder 3"/>
          <p:cNvSpPr>
            <a:spLocks noGrp="1"/>
          </p:cNvSpPr>
          <p:nvPr>
            <p:ph type="sldNum" sz="quarter" idx="5"/>
          </p:nvPr>
        </p:nvSpPr>
        <p:spPr/>
        <p:txBody>
          <a:bodyPr/>
          <a:lstStyle/>
          <a:p>
            <a:fld id="{B935E62D-9278-44FE-A9E9-6EA237169F76}" type="slidenum">
              <a:rPr lang="en-US" smtClean="0"/>
              <a:t>8</a:t>
            </a:fld>
            <a:endParaRPr lang="en-US"/>
          </a:p>
        </p:txBody>
      </p:sp>
    </p:spTree>
    <p:extLst>
      <p:ext uri="{BB962C8B-B14F-4D97-AF65-F5344CB8AC3E}">
        <p14:creationId xmlns:p14="http://schemas.microsoft.com/office/powerpoint/2010/main" val="3909300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err="1">
                <a:solidFill>
                  <a:schemeClr val="tx1"/>
                </a:solidFill>
                <a:effectLst/>
                <a:latin typeface="+mn-lt"/>
                <a:ea typeface="+mn-ea"/>
                <a:cs typeface="+mn-cs"/>
              </a:rPr>
              <a:t>Tsion</a:t>
            </a:r>
            <a:r>
              <a:rPr lang="nb-NO" sz="1200" b="0" i="0" kern="1200">
                <a:solidFill>
                  <a:schemeClr val="tx1"/>
                </a:solidFill>
                <a:effectLst/>
                <a:latin typeface="+mn-lt"/>
                <a:ea typeface="+mn-ea"/>
                <a:cs typeface="+mn-cs"/>
              </a:rPr>
              <a:t> er 12 år og bor i den lille landsbyen </a:t>
            </a:r>
            <a:r>
              <a:rPr lang="nb-NO" sz="1200" b="0" i="0" kern="1200" err="1">
                <a:solidFill>
                  <a:schemeClr val="tx1"/>
                </a:solidFill>
                <a:effectLst/>
                <a:latin typeface="+mn-lt"/>
                <a:ea typeface="+mn-ea"/>
                <a:cs typeface="+mn-cs"/>
              </a:rPr>
              <a:t>Kutishafa</a:t>
            </a:r>
            <a:r>
              <a:rPr lang="nb-NO" sz="1200" b="0" i="0" kern="1200">
                <a:solidFill>
                  <a:schemeClr val="tx1"/>
                </a:solidFill>
                <a:effectLst/>
                <a:latin typeface="+mn-lt"/>
                <a:ea typeface="+mn-ea"/>
                <a:cs typeface="+mn-cs"/>
              </a:rPr>
              <a:t>, sør i Etiopia. Hun våknet tidligere enn de fleste andre barn, ikke fordi hun ville, men fordi hun måtte.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Hver morgen tok hun plastkannen og gikk mot den uttørkede elvebunnen sammen med venninnen </a:t>
            </a:r>
            <a:r>
              <a:rPr lang="nb-NO" sz="1200" b="0" i="0" kern="1200" err="1">
                <a:solidFill>
                  <a:schemeClr val="tx1"/>
                </a:solidFill>
                <a:effectLst/>
                <a:latin typeface="+mn-lt"/>
                <a:ea typeface="+mn-ea"/>
                <a:cs typeface="+mn-cs"/>
              </a:rPr>
              <a:t>Gaba</a:t>
            </a:r>
            <a:r>
              <a:rPr lang="nb-NO" sz="1200" b="0" i="0" kern="1200">
                <a:solidFill>
                  <a:schemeClr val="tx1"/>
                </a:solidFill>
                <a:effectLst/>
                <a:latin typeface="+mn-lt"/>
                <a:ea typeface="+mn-ea"/>
                <a:cs typeface="+mn-cs"/>
              </a:rPr>
              <a:t>, som er 13 år.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Der satte de seg på huk og begynte å grave med hendene i sanden, håpende på at vannet sakte skulle piple opp.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Det var tungt arbeid, og ventingen var enda tyngre.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Noen ganger tok det over en time før de hadde nok vann til å helle det forsiktig over i kannene.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Ofte kom kyr og andre dyr for å drikke fra den samme kilden, og vannet ble skittent – noe som gjorde mange i landsbyen syke. </a:t>
            </a:r>
            <a:r>
              <a:rPr lang="nb-NO" sz="1200" b="1" i="1" kern="1200">
                <a:solidFill>
                  <a:schemeClr val="tx1"/>
                </a:solidFill>
                <a:effectLst/>
                <a:latin typeface="+mn-lt"/>
                <a:ea typeface="+mn-ea"/>
                <a:cs typeface="+mn-cs"/>
              </a:rPr>
              <a:t>(Klikk)</a:t>
            </a:r>
            <a:endParaRPr lang="nb-NO"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542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003CF-5805-CC86-8414-FA05C6E0CA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27CD30-E84A-2EA6-A586-246CEC4A78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64DA03-8C33-2FDC-6463-979204F2E68C}"/>
              </a:ext>
            </a:extLst>
          </p:cNvPr>
          <p:cNvSpPr>
            <a:spLocks noGrp="1"/>
          </p:cNvSpPr>
          <p:nvPr>
            <p:ph type="dt" sz="half" idx="10"/>
          </p:nvPr>
        </p:nvSpPr>
        <p:spPr/>
        <p:txBody>
          <a:bodyPr/>
          <a:lstStyle/>
          <a:p>
            <a:fld id="{C64E13C7-1E8E-4590-8A3D-97907EDECE52}" type="datetimeFigureOut">
              <a:rPr lang="en-US" smtClean="0"/>
              <a:t>2/6/2026</a:t>
            </a:fld>
            <a:endParaRPr lang="en-US"/>
          </a:p>
        </p:txBody>
      </p:sp>
      <p:sp>
        <p:nvSpPr>
          <p:cNvPr id="5" name="Footer Placeholder 4">
            <a:extLst>
              <a:ext uri="{FF2B5EF4-FFF2-40B4-BE49-F238E27FC236}">
                <a16:creationId xmlns:a16="http://schemas.microsoft.com/office/drawing/2014/main" id="{0D6FCFEB-91D0-45F8-AB6C-2406D75AD7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97F25-0801-2922-0D98-6FE0C7B195A6}"/>
              </a:ext>
            </a:extLst>
          </p:cNvPr>
          <p:cNvSpPr>
            <a:spLocks noGrp="1"/>
          </p:cNvSpPr>
          <p:nvPr>
            <p:ph type="sldNum" sz="quarter" idx="12"/>
          </p:nvPr>
        </p:nvSpPr>
        <p:spPr/>
        <p:txBody>
          <a:bodyPr/>
          <a:lstStyle/>
          <a:p>
            <a:fld id="{A7D153C8-1164-4DB4-8F37-6CCF5A4A6108}" type="slidenum">
              <a:rPr lang="en-US" smtClean="0"/>
              <a:t>‹#›</a:t>
            </a:fld>
            <a:endParaRPr lang="en-US"/>
          </a:p>
        </p:txBody>
      </p:sp>
    </p:spTree>
    <p:extLst>
      <p:ext uri="{BB962C8B-B14F-4D97-AF65-F5344CB8AC3E}">
        <p14:creationId xmlns:p14="http://schemas.microsoft.com/office/powerpoint/2010/main" val="168600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E03C0-FD00-F4CB-43CF-361412DD2D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40BA82-FAEC-E798-13A8-FF042CE4E8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B3FBD4-4CBF-3936-ABCF-F2EE0DEB5071}"/>
              </a:ext>
            </a:extLst>
          </p:cNvPr>
          <p:cNvSpPr>
            <a:spLocks noGrp="1"/>
          </p:cNvSpPr>
          <p:nvPr>
            <p:ph type="dt" sz="half" idx="10"/>
          </p:nvPr>
        </p:nvSpPr>
        <p:spPr/>
        <p:txBody>
          <a:bodyPr/>
          <a:lstStyle/>
          <a:p>
            <a:fld id="{C64E13C7-1E8E-4590-8A3D-97907EDECE52}" type="datetimeFigureOut">
              <a:rPr lang="en-US" smtClean="0"/>
              <a:t>2/6/2026</a:t>
            </a:fld>
            <a:endParaRPr lang="en-US"/>
          </a:p>
        </p:txBody>
      </p:sp>
      <p:sp>
        <p:nvSpPr>
          <p:cNvPr id="5" name="Footer Placeholder 4">
            <a:extLst>
              <a:ext uri="{FF2B5EF4-FFF2-40B4-BE49-F238E27FC236}">
                <a16:creationId xmlns:a16="http://schemas.microsoft.com/office/drawing/2014/main" id="{FAA2915B-CC7E-8786-E6CD-E4C1EAC7C1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0859F-8A61-D16D-1104-5966DEDC9EBE}"/>
              </a:ext>
            </a:extLst>
          </p:cNvPr>
          <p:cNvSpPr>
            <a:spLocks noGrp="1"/>
          </p:cNvSpPr>
          <p:nvPr>
            <p:ph type="sldNum" sz="quarter" idx="12"/>
          </p:nvPr>
        </p:nvSpPr>
        <p:spPr/>
        <p:txBody>
          <a:bodyPr/>
          <a:lstStyle/>
          <a:p>
            <a:fld id="{A7D153C8-1164-4DB4-8F37-6CCF5A4A6108}" type="slidenum">
              <a:rPr lang="en-US" smtClean="0"/>
              <a:t>‹#›</a:t>
            </a:fld>
            <a:endParaRPr lang="en-US"/>
          </a:p>
        </p:txBody>
      </p:sp>
    </p:spTree>
    <p:extLst>
      <p:ext uri="{BB962C8B-B14F-4D97-AF65-F5344CB8AC3E}">
        <p14:creationId xmlns:p14="http://schemas.microsoft.com/office/powerpoint/2010/main" val="26906692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9" name="Picture 8">
            <a:extLst>
              <a:ext uri="{FF2B5EF4-FFF2-40B4-BE49-F238E27FC236}">
                <a16:creationId xmlns:a16="http://schemas.microsoft.com/office/drawing/2014/main" id="{4A6A95A9-BA7C-4EE9-963D-EF2020060C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61781" y="5304155"/>
            <a:ext cx="2068437" cy="993228"/>
          </a:xfrm>
          <a:prstGeom prst="rect">
            <a:avLst/>
          </a:prstGeom>
        </p:spPr>
      </p:pic>
      <p:sp>
        <p:nvSpPr>
          <p:cNvPr id="6" name="Title 1">
            <a:extLst>
              <a:ext uri="{FF2B5EF4-FFF2-40B4-BE49-F238E27FC236}">
                <a16:creationId xmlns:a16="http://schemas.microsoft.com/office/drawing/2014/main" id="{4FD866B3-D801-44A4-AD58-57BC3EDA02A3}"/>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SAMMEN FOR EN RETTFERDIG VERDEN</a:t>
            </a:r>
            <a:endParaRPr lang="nb-NO"/>
          </a:p>
        </p:txBody>
      </p:sp>
    </p:spTree>
    <p:extLst>
      <p:ext uri="{BB962C8B-B14F-4D97-AF65-F5344CB8AC3E}">
        <p14:creationId xmlns:p14="http://schemas.microsoft.com/office/powerpoint/2010/main" val="5319599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FC0C75E-54FF-8211-CA40-8917B25DE04B}"/>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2062D83-0C82-788D-9A1F-31BB6F5F1A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5F3AC9A0-4B0C-21BE-5720-554D4C85523E}"/>
              </a:ext>
            </a:extLst>
          </p:cNvPr>
          <p:cNvSpPr>
            <a:spLocks noGrp="1"/>
          </p:cNvSpPr>
          <p:nvPr>
            <p:ph type="dt" sz="half" idx="10"/>
          </p:nvPr>
        </p:nvSpPr>
        <p:spPr/>
        <p:txBody>
          <a:bodyPr/>
          <a:lstStyle/>
          <a:p>
            <a:fld id="{A74EB8EE-570D-4E08-8398-994D91A0AEBE}" type="datetimeFigureOut">
              <a:rPr lang="nb-NO" smtClean="0"/>
              <a:t>06.02.2026</a:t>
            </a:fld>
            <a:endParaRPr lang="nb-NO"/>
          </a:p>
        </p:txBody>
      </p:sp>
      <p:sp>
        <p:nvSpPr>
          <p:cNvPr id="5" name="Plassholder for bunntekst 4">
            <a:extLst>
              <a:ext uri="{FF2B5EF4-FFF2-40B4-BE49-F238E27FC236}">
                <a16:creationId xmlns:a16="http://schemas.microsoft.com/office/drawing/2014/main" id="{1ADC9167-0B4F-188C-DAD1-FA423B8BAFF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E4492DE-1CDF-10CC-4308-6F640441CD81}"/>
              </a:ext>
            </a:extLst>
          </p:cNvPr>
          <p:cNvSpPr>
            <a:spLocks noGrp="1"/>
          </p:cNvSpPr>
          <p:nvPr>
            <p:ph type="sldNum" sz="quarter" idx="12"/>
          </p:nvPr>
        </p:nvSpPr>
        <p:spPr/>
        <p:txBody>
          <a:bodyPr/>
          <a:lstStyle/>
          <a:p>
            <a:fld id="{B0EFA0BD-1FD7-4B3D-B0B2-4D6BE63E7C40}" type="slidenum">
              <a:rPr lang="nb-NO" smtClean="0"/>
              <a:t>‹#›</a:t>
            </a:fld>
            <a:endParaRPr lang="nb-NO"/>
          </a:p>
        </p:txBody>
      </p:sp>
    </p:spTree>
    <p:extLst>
      <p:ext uri="{BB962C8B-B14F-4D97-AF65-F5344CB8AC3E}">
        <p14:creationId xmlns:p14="http://schemas.microsoft.com/office/powerpoint/2010/main" val="24568913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DD716D-46E3-4E37-B6F6-3255752D8FD8}"/>
              </a:ext>
            </a:extLst>
          </p:cNvPr>
          <p:cNvSpPr>
            <a:spLocks noGrp="1"/>
          </p:cNvSpPr>
          <p:nvPr>
            <p:ph type="dt" sz="half" idx="10"/>
          </p:nvPr>
        </p:nvSpPr>
        <p:spPr>
          <a:xfrm>
            <a:off x="838200" y="6356350"/>
            <a:ext cx="2743200" cy="365125"/>
          </a:xfrm>
          <a:prstGeom prst="rect">
            <a:avLst/>
          </a:prstGeom>
        </p:spPr>
        <p:txBody>
          <a:bodyPr/>
          <a:lstStyle/>
          <a:p>
            <a:fld id="{8FA182CF-B25F-47C9-A870-6F91549D7E9F}" type="datetimeFigureOut">
              <a:rPr lang="nb-NO" smtClean="0"/>
              <a:t>06.02.2026</a:t>
            </a:fld>
            <a:endParaRPr lang="nb-NO"/>
          </a:p>
        </p:txBody>
      </p:sp>
      <p:sp>
        <p:nvSpPr>
          <p:cNvPr id="7" name="Rectangle 6">
            <a:extLst>
              <a:ext uri="{FF2B5EF4-FFF2-40B4-BE49-F238E27FC236}">
                <a16:creationId xmlns:a16="http://schemas.microsoft.com/office/drawing/2014/main" id="{4825D953-6A6B-4D08-B465-06633B6726C7}"/>
              </a:ext>
            </a:extLst>
          </p:cNvPr>
          <p:cNvSpPr/>
          <p:nvPr userDrawn="1"/>
        </p:nvSpPr>
        <p:spPr>
          <a:xfrm>
            <a:off x="444" y="3447240"/>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19ACF674-EA17-44F8-A816-B7A1974D9434}"/>
              </a:ext>
            </a:extLst>
          </p:cNvPr>
          <p:cNvSpPr/>
          <p:nvPr userDrawn="1"/>
        </p:nvSpPr>
        <p:spPr>
          <a:xfrm>
            <a:off x="8150948" y="3447239"/>
            <a:ext cx="404105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5BC158C-08B2-4DB4-B118-7BA4AD33DCD7}"/>
              </a:ext>
            </a:extLst>
          </p:cNvPr>
          <p:cNvSpPr/>
          <p:nvPr userDrawn="1"/>
        </p:nvSpPr>
        <p:spPr>
          <a:xfrm>
            <a:off x="444" y="0"/>
            <a:ext cx="4079332" cy="34476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Picture Placeholder 16">
            <a:extLst>
              <a:ext uri="{FF2B5EF4-FFF2-40B4-BE49-F238E27FC236}">
                <a16:creationId xmlns:a16="http://schemas.microsoft.com/office/drawing/2014/main" id="{D3D2DF8D-1F88-435F-A672-452184EDB523}"/>
              </a:ext>
            </a:extLst>
          </p:cNvPr>
          <p:cNvSpPr>
            <a:spLocks noGrp="1" noChangeAspect="1"/>
          </p:cNvSpPr>
          <p:nvPr>
            <p:ph type="pic" sz="quarter" idx="13"/>
          </p:nvPr>
        </p:nvSpPr>
        <p:spPr>
          <a:xfrm>
            <a:off x="4077056" y="3455190"/>
            <a:ext cx="4073892" cy="3417599"/>
          </a:xfrm>
          <a:prstGeom prst="rect">
            <a:avLst/>
          </a:prstGeom>
        </p:spPr>
        <p:txBody>
          <a:bodyPr/>
          <a:lstStyle>
            <a:lvl1pPr marL="0" indent="0">
              <a:buNone/>
              <a:defRPr sz="1600"/>
            </a:lvl1pPr>
          </a:lstStyle>
          <a:p>
            <a:r>
              <a:rPr lang="en-US"/>
              <a:t>Click icon to add picture</a:t>
            </a:r>
            <a:endParaRPr lang="nb-NO"/>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13506" y="4636940"/>
            <a:ext cx="2439094" cy="1173141"/>
          </a:xfrm>
          <a:prstGeom prst="rect">
            <a:avLst/>
          </a:prstGeom>
        </p:spPr>
      </p:pic>
      <p:sp>
        <p:nvSpPr>
          <p:cNvPr id="3" name="Tittel 2">
            <a:extLst>
              <a:ext uri="{FF2B5EF4-FFF2-40B4-BE49-F238E27FC236}">
                <a16:creationId xmlns:a16="http://schemas.microsoft.com/office/drawing/2014/main" id="{6BB1591A-14E4-42AD-A7DD-CACFC540A239}"/>
              </a:ext>
            </a:extLst>
          </p:cNvPr>
          <p:cNvSpPr>
            <a:spLocks noGrp="1"/>
          </p:cNvSpPr>
          <p:nvPr>
            <p:ph type="title" hasCustomPrompt="1"/>
          </p:nvPr>
        </p:nvSpPr>
        <p:spPr>
          <a:xfrm>
            <a:off x="4558937" y="1658983"/>
            <a:ext cx="7408816" cy="1523616"/>
          </a:xfrm>
          <a:prstGeom prst="rect">
            <a:avLst/>
          </a:prstGeom>
        </p:spPr>
        <p:txBody>
          <a:bodyPr anchor="b"/>
          <a:lstStyle>
            <a:lvl1pPr>
              <a:defRPr>
                <a:latin typeface="DIN Next LT Pro Bold"/>
              </a:defRPr>
            </a:lvl1pPr>
          </a:lstStyle>
          <a:p>
            <a:r>
              <a:rPr lang="en-US" sz="4400" b="1"/>
              <a:t>TITTEL</a:t>
            </a:r>
            <a:endParaRPr lang="nb-NO"/>
          </a:p>
        </p:txBody>
      </p:sp>
    </p:spTree>
    <p:extLst>
      <p:ext uri="{BB962C8B-B14F-4D97-AF65-F5344CB8AC3E}">
        <p14:creationId xmlns:p14="http://schemas.microsoft.com/office/powerpoint/2010/main" val="12189140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ulletpoint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9"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12" name="Text Placeholder 2">
            <a:extLst>
              <a:ext uri="{FF2B5EF4-FFF2-40B4-BE49-F238E27FC236}">
                <a16:creationId xmlns:a16="http://schemas.microsoft.com/office/drawing/2014/main" id="{445A80AB-C7F0-450F-B6E3-8AD9CE90AE93}"/>
              </a:ext>
            </a:extLst>
          </p:cNvPr>
          <p:cNvSpPr>
            <a:spLocks noGrp="1"/>
          </p:cNvSpPr>
          <p:nvPr>
            <p:ph type="body" sz="quarter" idx="17" hasCustomPrompt="1"/>
          </p:nvPr>
        </p:nvSpPr>
        <p:spPr>
          <a:xfrm>
            <a:off x="422274" y="4885023"/>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2" name="Title 1"/>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7477785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19856"/>
            <a:ext cx="4079332" cy="3438144"/>
          </a:xfrm>
          <a:prstGeom prst="rect">
            <a:avLst/>
          </a:prstGeom>
        </p:spPr>
        <p:txBody>
          <a:bodyPr/>
          <a:lstStyle>
            <a:lvl1pPr marL="0" indent="0">
              <a:buNone/>
              <a:defRPr sz="1600"/>
            </a:lvl1pPr>
          </a:lstStyle>
          <a:p>
            <a:r>
              <a:rPr lang="en-US"/>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683C9962-FBA5-4DF6-BB37-44A29AB59201}"/>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4650263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8112668"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34942"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8112668" y="3419856"/>
            <a:ext cx="4079332" cy="3438144"/>
          </a:xfrm>
          <a:prstGeom prst="rect">
            <a:avLst/>
          </a:prstGeom>
        </p:spPr>
        <p:txBody>
          <a:bodyPr/>
          <a:lstStyle>
            <a:lvl1pPr marL="0" indent="0">
              <a:buNone/>
              <a:defRPr sz="1600"/>
            </a:lvl1pPr>
          </a:lstStyle>
          <a:p>
            <a:r>
              <a:rPr lang="en-US"/>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74868" y="1953134"/>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371E0B08-0C50-4AB1-BEFF-94A2DD45DAD0}"/>
              </a:ext>
            </a:extLst>
          </p:cNvPr>
          <p:cNvSpPr>
            <a:spLocks noGrp="1"/>
          </p:cNvSpPr>
          <p:nvPr>
            <p:ph type="title" hasCustomPrompt="1"/>
          </p:nvPr>
        </p:nvSpPr>
        <p:spPr>
          <a:xfrm>
            <a:off x="574868" y="194597"/>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0862811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21668"/>
            <a:ext cx="4079332" cy="3436332"/>
          </a:xfrm>
          <a:prstGeom prst="rect">
            <a:avLst/>
          </a:prstGeom>
        </p:spPr>
        <p:txBody>
          <a:bodyPr/>
          <a:lstStyle>
            <a:lvl1pPr marL="0" indent="0">
              <a:buNone/>
              <a:defRPr sz="1600"/>
            </a:lvl1pPr>
          </a:lstStyle>
          <a:p>
            <a:r>
              <a:rPr lang="en-US"/>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0F770B90-FF88-4055-93E0-418562647041}"/>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6820278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4706240"/>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US"/>
              <a:t>Click icon to add picture</a:t>
            </a:r>
            <a:endParaRPr lang="nb-NO"/>
          </a:p>
        </p:txBody>
      </p:sp>
    </p:spTree>
    <p:extLst>
      <p:ext uri="{BB962C8B-B14F-4D97-AF65-F5344CB8AC3E}">
        <p14:creationId xmlns:p14="http://schemas.microsoft.com/office/powerpoint/2010/main" val="29269424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2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8103766" y="-18288"/>
            <a:ext cx="4088233"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8103766" y="3419855"/>
            <a:ext cx="4088233" cy="3438145"/>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107363"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54916" y="4706240"/>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0" y="-18288"/>
            <a:ext cx="8163256" cy="6876288"/>
          </a:xfrm>
          <a:prstGeom prst="rect">
            <a:avLst/>
          </a:prstGeom>
        </p:spPr>
        <p:txBody>
          <a:bodyPr/>
          <a:lstStyle>
            <a:lvl1pPr marL="0" indent="0">
              <a:buNone/>
              <a:defRPr sz="1600"/>
            </a:lvl1pPr>
          </a:lstStyle>
          <a:p>
            <a:r>
              <a:rPr lang="en-US"/>
              <a:t>Click icon to add picture</a:t>
            </a:r>
            <a:endParaRPr lang="nb-NO"/>
          </a:p>
        </p:txBody>
      </p:sp>
    </p:spTree>
    <p:extLst>
      <p:ext uri="{BB962C8B-B14F-4D97-AF65-F5344CB8AC3E}">
        <p14:creationId xmlns:p14="http://schemas.microsoft.com/office/powerpoint/2010/main" val="22850420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Large photo">
    <p:spTree>
      <p:nvGrpSpPr>
        <p:cNvPr id="1" name=""/>
        <p:cNvGrpSpPr/>
        <p:nvPr/>
      </p:nvGrpSpPr>
      <p:grpSpPr>
        <a:xfrm>
          <a:off x="0" y="0"/>
          <a:ext cx="0" cy="0"/>
          <a:chOff x="0" y="0"/>
          <a:chExt cx="0" cy="0"/>
        </a:xfrm>
      </p:grpSpPr>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US"/>
              <a:t>Click icon to add picture</a:t>
            </a:r>
            <a:endParaRPr lang="nb-NO"/>
          </a:p>
        </p:txBody>
      </p:sp>
      <p:sp>
        <p:nvSpPr>
          <p:cNvPr id="10" name="Text Placeholder 16">
            <a:extLst>
              <a:ext uri="{FF2B5EF4-FFF2-40B4-BE49-F238E27FC236}">
                <a16:creationId xmlns:a16="http://schemas.microsoft.com/office/drawing/2014/main" id="{39E6BCE3-42C3-49A3-9FE1-9FBF75B62C82}"/>
              </a:ext>
            </a:extLst>
          </p:cNvPr>
          <p:cNvSpPr>
            <a:spLocks noGrp="1"/>
          </p:cNvSpPr>
          <p:nvPr>
            <p:ph type="body" sz="quarter" idx="15" hasCustomPrompt="1"/>
          </p:nvPr>
        </p:nvSpPr>
        <p:spPr>
          <a:xfrm>
            <a:off x="254737" y="1341685"/>
            <a:ext cx="3445393"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5" name="Title 1">
            <a:extLst>
              <a:ext uri="{FF2B5EF4-FFF2-40B4-BE49-F238E27FC236}">
                <a16:creationId xmlns:a16="http://schemas.microsoft.com/office/drawing/2014/main" id="{DE2A18DF-A52D-4572-8B01-C23E6C6E6664}"/>
              </a:ext>
            </a:extLst>
          </p:cNvPr>
          <p:cNvSpPr>
            <a:spLocks noGrp="1"/>
          </p:cNvSpPr>
          <p:nvPr>
            <p:ph type="title" hasCustomPrompt="1"/>
          </p:nvPr>
        </p:nvSpPr>
        <p:spPr>
          <a:xfrm>
            <a:off x="254737" y="613292"/>
            <a:ext cx="3445393" cy="728393"/>
          </a:xfrm>
          <a:prstGeom prst="rect">
            <a:avLst/>
          </a:prstGeom>
        </p:spPr>
        <p:txBody>
          <a:bodyPr anchor="b"/>
          <a:lstStyle>
            <a:lvl1pPr>
              <a:defRPr lang="nb-NO" sz="28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4215914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C04C86-45A4-B00A-7AEA-C531D788D1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B46ED9-B495-0833-C32C-E2F8E96110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72DE6-BAC9-B442-DC8C-B32E64D97B79}"/>
              </a:ext>
            </a:extLst>
          </p:cNvPr>
          <p:cNvSpPr>
            <a:spLocks noGrp="1"/>
          </p:cNvSpPr>
          <p:nvPr>
            <p:ph type="dt" sz="half" idx="10"/>
          </p:nvPr>
        </p:nvSpPr>
        <p:spPr/>
        <p:txBody>
          <a:bodyPr/>
          <a:lstStyle/>
          <a:p>
            <a:fld id="{C64E13C7-1E8E-4590-8A3D-97907EDECE52}" type="datetimeFigureOut">
              <a:rPr lang="en-US" smtClean="0"/>
              <a:t>2/6/2026</a:t>
            </a:fld>
            <a:endParaRPr lang="en-US"/>
          </a:p>
        </p:txBody>
      </p:sp>
      <p:sp>
        <p:nvSpPr>
          <p:cNvPr id="5" name="Footer Placeholder 4">
            <a:extLst>
              <a:ext uri="{FF2B5EF4-FFF2-40B4-BE49-F238E27FC236}">
                <a16:creationId xmlns:a16="http://schemas.microsoft.com/office/drawing/2014/main" id="{FDA93045-46EB-7458-BC60-77133EC034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C1E6B1-4B56-459A-8858-A210FE675E7E}"/>
              </a:ext>
            </a:extLst>
          </p:cNvPr>
          <p:cNvSpPr>
            <a:spLocks noGrp="1"/>
          </p:cNvSpPr>
          <p:nvPr>
            <p:ph type="sldNum" sz="quarter" idx="12"/>
          </p:nvPr>
        </p:nvSpPr>
        <p:spPr/>
        <p:txBody>
          <a:bodyPr/>
          <a:lstStyle/>
          <a:p>
            <a:fld id="{A7D153C8-1164-4DB4-8F37-6CCF5A4A6108}" type="slidenum">
              <a:rPr lang="en-US" smtClean="0"/>
              <a:t>‹#›</a:t>
            </a:fld>
            <a:endParaRPr lang="en-US"/>
          </a:p>
        </p:txBody>
      </p:sp>
    </p:spTree>
    <p:extLst>
      <p:ext uri="{BB962C8B-B14F-4D97-AF65-F5344CB8AC3E}">
        <p14:creationId xmlns:p14="http://schemas.microsoft.com/office/powerpoint/2010/main" val="38104032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0" y="3411872"/>
            <a:ext cx="4079332" cy="3455272"/>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US"/>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40204071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ext and photo 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US"/>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8" name="Picture Placeholder 16">
            <a:extLst>
              <a:ext uri="{FF2B5EF4-FFF2-40B4-BE49-F238E27FC236}">
                <a16:creationId xmlns:a16="http://schemas.microsoft.com/office/drawing/2014/main" id="{5FCE6E12-F228-40D8-9B40-B099DEE2B789}"/>
              </a:ext>
            </a:extLst>
          </p:cNvPr>
          <p:cNvSpPr>
            <a:spLocks noGrp="1"/>
          </p:cNvSpPr>
          <p:nvPr>
            <p:ph type="pic" sz="quarter" idx="17"/>
          </p:nvPr>
        </p:nvSpPr>
        <p:spPr>
          <a:xfrm>
            <a:off x="-19050" y="3414228"/>
            <a:ext cx="4079032" cy="3443771"/>
          </a:xfrm>
          <a:prstGeom prst="rect">
            <a:avLst/>
          </a:prstGeom>
        </p:spPr>
        <p:txBody>
          <a:bodyPr/>
          <a:lstStyle>
            <a:lvl1pPr marL="0" indent="0">
              <a:buNone/>
              <a:defRPr sz="1600"/>
            </a:lvl1pPr>
          </a:lstStyle>
          <a:p>
            <a:r>
              <a:rPr lang="en-US"/>
              <a:t>Click icon to add picture</a:t>
            </a:r>
            <a:endParaRPr lang="nb-NO"/>
          </a:p>
        </p:txBody>
      </p:sp>
      <p:sp>
        <p:nvSpPr>
          <p:cNvPr id="7" name="Title 1">
            <a:extLst>
              <a:ext uri="{FF2B5EF4-FFF2-40B4-BE49-F238E27FC236}">
                <a16:creationId xmlns:a16="http://schemas.microsoft.com/office/drawing/2014/main" id="{B9541999-768F-49F9-85D4-3DD84ACDDC44}"/>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4063938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19350" y="3411872"/>
            <a:ext cx="4079332" cy="3446128"/>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7547" cy="3404650"/>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4" name="Picture Placeholder 16">
            <a:extLst>
              <a:ext uri="{FF2B5EF4-FFF2-40B4-BE49-F238E27FC236}">
                <a16:creationId xmlns:a16="http://schemas.microsoft.com/office/drawing/2014/main" id="{532DA967-4C69-42FF-A83A-CD73ABA75028}"/>
              </a:ext>
            </a:extLst>
          </p:cNvPr>
          <p:cNvSpPr>
            <a:spLocks noGrp="1"/>
          </p:cNvSpPr>
          <p:nvPr>
            <p:ph type="pic" sz="quarter" idx="14"/>
          </p:nvPr>
        </p:nvSpPr>
        <p:spPr>
          <a:xfrm>
            <a:off x="4059981" y="3411872"/>
            <a:ext cx="4101355" cy="3446128"/>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6" name="Picture Placeholder 16">
            <a:extLst>
              <a:ext uri="{FF2B5EF4-FFF2-40B4-BE49-F238E27FC236}">
                <a16:creationId xmlns:a16="http://schemas.microsoft.com/office/drawing/2014/main" id="{9FD6263F-2289-40C7-B7F4-21A2106EFC7D}"/>
              </a:ext>
            </a:extLst>
          </p:cNvPr>
          <p:cNvSpPr>
            <a:spLocks noGrp="1"/>
          </p:cNvSpPr>
          <p:nvPr>
            <p:ph type="pic" sz="quarter" idx="15"/>
          </p:nvPr>
        </p:nvSpPr>
        <p:spPr>
          <a:xfrm>
            <a:off x="8149582" y="0"/>
            <a:ext cx="4042418" cy="3404650"/>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7" name="Rectangle 6">
            <a:extLst>
              <a:ext uri="{FF2B5EF4-FFF2-40B4-BE49-F238E27FC236}">
                <a16:creationId xmlns:a16="http://schemas.microsoft.com/office/drawing/2014/main" id="{B82ADA30-A3CA-49FA-B8A6-BD2F49513419}"/>
              </a:ext>
            </a:extLst>
          </p:cNvPr>
          <p:cNvSpPr/>
          <p:nvPr userDrawn="1"/>
        </p:nvSpPr>
        <p:spPr>
          <a:xfrm>
            <a:off x="8161336" y="3411872"/>
            <a:ext cx="4079333" cy="3446128"/>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FFA5BBD0-BCFB-432C-8E2A-18221BFF49A1}"/>
              </a:ext>
            </a:extLst>
          </p:cNvPr>
          <p:cNvSpPr/>
          <p:nvPr userDrawn="1"/>
        </p:nvSpPr>
        <p:spPr>
          <a:xfrm>
            <a:off x="4058497" y="3494"/>
            <a:ext cx="4091085" cy="34083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601586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atin typeface="DIN Next LT Pro" panose="020B0503020203050203" pitchFamily="34" charset="0"/>
              </a:defRPr>
            </a:lvl1pPr>
          </a:lstStyle>
          <a:p>
            <a:r>
              <a:rPr lang="nb-NO" err="1"/>
              <a:t>Click</a:t>
            </a:r>
            <a:r>
              <a:rPr lang="nb-NO"/>
              <a:t> to </a:t>
            </a:r>
            <a:r>
              <a:rPr lang="nb-NO" err="1"/>
              <a:t>add</a:t>
            </a:r>
            <a:r>
              <a:rPr lang="nb-NO"/>
              <a:t> </a:t>
            </a:r>
            <a:r>
              <a:rPr lang="nb-NO" err="1"/>
              <a:t>icon</a:t>
            </a: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4050458" cy="3438144"/>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12" name="Chart Placeholder 3">
            <a:extLst>
              <a:ext uri="{FF2B5EF4-FFF2-40B4-BE49-F238E27FC236}">
                <a16:creationId xmlns:a16="http://schemas.microsoft.com/office/drawing/2014/main" id="{36D02BAA-A441-4C13-B5D3-C417CF702E53}"/>
              </a:ext>
            </a:extLst>
          </p:cNvPr>
          <p:cNvSpPr>
            <a:spLocks noGrp="1"/>
          </p:cNvSpPr>
          <p:nvPr>
            <p:ph type="chart" sz="quarter" idx="18"/>
          </p:nvPr>
        </p:nvSpPr>
        <p:spPr>
          <a:xfrm>
            <a:off x="4502151" y="2439172"/>
            <a:ext cx="5693410" cy="3854775"/>
          </a:xfrm>
          <a:prstGeom prst="rect">
            <a:avLst/>
          </a:prstGeom>
        </p:spPr>
        <p:txBody>
          <a:bodyPr/>
          <a:lstStyle>
            <a:lvl1pPr>
              <a:defRPr>
                <a:latin typeface="DIN Next LT Pro" panose="020B0503020203050203" pitchFamily="34" charset="0"/>
              </a:defRPr>
            </a:lvl1pPr>
          </a:lstStyle>
          <a:p>
            <a:r>
              <a:rPr lang="en-US"/>
              <a:t>Click icon to add chart</a:t>
            </a:r>
            <a:endParaRPr lang="nb-NO"/>
          </a:p>
        </p:txBody>
      </p:sp>
      <p:sp>
        <p:nvSpPr>
          <p:cNvPr id="8" name="Text Placeholder 18">
            <a:extLst>
              <a:ext uri="{FF2B5EF4-FFF2-40B4-BE49-F238E27FC236}">
                <a16:creationId xmlns:a16="http://schemas.microsoft.com/office/drawing/2014/main" id="{8F4ADAE3-76C7-44EB-A461-50F93914976E}"/>
              </a:ext>
            </a:extLst>
          </p:cNvPr>
          <p:cNvSpPr>
            <a:spLocks noGrp="1"/>
          </p:cNvSpPr>
          <p:nvPr>
            <p:ph type="body" sz="quarter" idx="19" hasCustomPrompt="1"/>
          </p:nvPr>
        </p:nvSpPr>
        <p:spPr>
          <a:xfrm>
            <a:off x="4502154" y="1700784"/>
            <a:ext cx="6715125" cy="444880"/>
          </a:xfrm>
          <a:prstGeom prst="rect">
            <a:avLst/>
          </a:prstGeom>
        </p:spPr>
        <p:txBody>
          <a:bodyPr/>
          <a:lstStyle>
            <a:lvl1pPr marL="0" indent="0">
              <a:buNone/>
              <a:defRPr sz="2400" baseline="0">
                <a:latin typeface="DIN Next LT Pro Light" panose="020B0303020203050203" pitchFamily="34" charset="0"/>
              </a:defRPr>
            </a:lvl1pPr>
          </a:lstStyle>
          <a:p>
            <a:pPr lvl="0"/>
            <a:r>
              <a:rPr lang="en-US"/>
              <a:t>Fun subtitle here</a:t>
            </a:r>
          </a:p>
        </p:txBody>
      </p:sp>
      <p:sp>
        <p:nvSpPr>
          <p:cNvPr id="10" name="Title 1"/>
          <p:cNvSpPr>
            <a:spLocks noGrp="1"/>
          </p:cNvSpPr>
          <p:nvPr>
            <p:ph type="title" hasCustomPrompt="1"/>
          </p:nvPr>
        </p:nvSpPr>
        <p:spPr>
          <a:xfrm>
            <a:off x="4502151" y="444843"/>
            <a:ext cx="6731903" cy="1255941"/>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7585732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8112669" cy="3438144"/>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5" name="Chart Placeholder 4">
            <a:extLst>
              <a:ext uri="{FF2B5EF4-FFF2-40B4-BE49-F238E27FC236}">
                <a16:creationId xmlns:a16="http://schemas.microsoft.com/office/drawing/2014/main" id="{484AA146-918A-489E-BE8C-CC7C49FB2701}"/>
              </a:ext>
            </a:extLst>
          </p:cNvPr>
          <p:cNvSpPr>
            <a:spLocks noGrp="1"/>
          </p:cNvSpPr>
          <p:nvPr>
            <p:ph type="chart" sz="quarter" idx="18"/>
          </p:nvPr>
        </p:nvSpPr>
        <p:spPr>
          <a:xfrm>
            <a:off x="536575" y="549275"/>
            <a:ext cx="3086100" cy="2525713"/>
          </a:xfrm>
          <a:prstGeom prst="rect">
            <a:avLst/>
          </a:prstGeom>
        </p:spPr>
        <p:txBody>
          <a:bodyPr/>
          <a:lstStyle>
            <a:lvl1pPr>
              <a:defRPr>
                <a:latin typeface="DIN Next LT Pro" panose="020B0503020203050203" pitchFamily="34" charset="0"/>
              </a:defRPr>
            </a:lvl1pPr>
          </a:lstStyle>
          <a:p>
            <a:r>
              <a:rPr lang="en-US"/>
              <a:t>Click icon to add chart</a:t>
            </a:r>
            <a:endParaRPr lang="nb-NO"/>
          </a:p>
        </p:txBody>
      </p:sp>
      <p:sp>
        <p:nvSpPr>
          <p:cNvPr id="13" name="Text Placeholder 16">
            <a:extLst>
              <a:ext uri="{FF2B5EF4-FFF2-40B4-BE49-F238E27FC236}">
                <a16:creationId xmlns:a16="http://schemas.microsoft.com/office/drawing/2014/main" id="{AB4E55F5-C92A-40B6-A540-D1200B043833}"/>
              </a:ext>
            </a:extLst>
          </p:cNvPr>
          <p:cNvSpPr>
            <a:spLocks noGrp="1"/>
          </p:cNvSpPr>
          <p:nvPr>
            <p:ph type="body" sz="quarter" idx="15" hasCustomPrompt="1"/>
          </p:nvPr>
        </p:nvSpPr>
        <p:spPr>
          <a:xfrm>
            <a:off x="4159251" y="839120"/>
            <a:ext cx="3525635" cy="1210660"/>
          </a:xfrm>
          <a:prstGeom prst="rect">
            <a:avLst/>
          </a:prstGeom>
        </p:spPr>
        <p:txBody>
          <a:bodyPr/>
          <a:lstStyle>
            <a:lvl1pPr marL="0" indent="0">
              <a:lnSpc>
                <a:spcPct val="100000"/>
              </a:lnSpc>
              <a:buNone/>
              <a:defRPr sz="16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a:t>Short and to the point text here. </a:t>
            </a:r>
          </a:p>
        </p:txBody>
      </p:sp>
      <p:sp>
        <p:nvSpPr>
          <p:cNvPr id="14" name="Rectangle 13">
            <a:extLst>
              <a:ext uri="{FF2B5EF4-FFF2-40B4-BE49-F238E27FC236}">
                <a16:creationId xmlns:a16="http://schemas.microsoft.com/office/drawing/2014/main" id="{AD629B48-C78F-4661-8CDF-681D756C8A26}"/>
              </a:ext>
            </a:extLst>
          </p:cNvPr>
          <p:cNvSpPr/>
          <p:nvPr userDrawn="1"/>
        </p:nvSpPr>
        <p:spPr>
          <a:xfrm>
            <a:off x="8112668" y="-18288"/>
            <a:ext cx="4079332" cy="343814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Text Placeholder 16">
            <a:extLst>
              <a:ext uri="{FF2B5EF4-FFF2-40B4-BE49-F238E27FC236}">
                <a16:creationId xmlns:a16="http://schemas.microsoft.com/office/drawing/2014/main" id="{03E46538-3CD7-4108-B290-228401EF19C9}"/>
              </a:ext>
            </a:extLst>
          </p:cNvPr>
          <p:cNvSpPr>
            <a:spLocks noGrp="1"/>
          </p:cNvSpPr>
          <p:nvPr>
            <p:ph type="body" sz="quarter" idx="20" hasCustomPrompt="1"/>
          </p:nvPr>
        </p:nvSpPr>
        <p:spPr>
          <a:xfrm>
            <a:off x="8289291" y="4305022"/>
            <a:ext cx="3525635" cy="1210660"/>
          </a:xfrm>
          <a:prstGeom prst="rect">
            <a:avLst/>
          </a:prstGeom>
        </p:spPr>
        <p:txBody>
          <a:bodyPr/>
          <a:lstStyle>
            <a:lvl1pPr marL="0" indent="0">
              <a:lnSpc>
                <a:spcPct val="100000"/>
              </a:lnSpc>
              <a:buNone/>
              <a:defRPr sz="1800">
                <a:latin typeface="DIN Next LT Pro Bold" panose="020B0803020203050203" pitchFamily="34" charset="0"/>
              </a:defRPr>
            </a:lvl1pPr>
            <a:lvl3pPr marL="1257300" indent="-342900">
              <a:buFont typeface="Arial" panose="020B0604020202020204" pitchFamily="34" charset="0"/>
              <a:buChar char="•"/>
              <a:defRPr/>
            </a:lvl3pPr>
          </a:lstStyle>
          <a:p>
            <a:pPr lvl="0"/>
            <a:r>
              <a:rPr lang="en-US"/>
              <a:t>Short and to the point </a:t>
            </a:r>
            <a:br>
              <a:rPr lang="en-US"/>
            </a:br>
            <a:r>
              <a:rPr lang="en-US"/>
              <a:t>text here. </a:t>
            </a:r>
          </a:p>
        </p:txBody>
      </p:sp>
      <p:sp>
        <p:nvSpPr>
          <p:cNvPr id="17" name="Chart Placeholder 4">
            <a:extLst>
              <a:ext uri="{FF2B5EF4-FFF2-40B4-BE49-F238E27FC236}">
                <a16:creationId xmlns:a16="http://schemas.microsoft.com/office/drawing/2014/main" id="{0431A5CC-0A76-4633-9DB8-9A5BB0C6EF64}"/>
              </a:ext>
            </a:extLst>
          </p:cNvPr>
          <p:cNvSpPr>
            <a:spLocks noGrp="1"/>
          </p:cNvSpPr>
          <p:nvPr>
            <p:ph type="chart" sz="quarter" idx="21"/>
          </p:nvPr>
        </p:nvSpPr>
        <p:spPr>
          <a:xfrm>
            <a:off x="8660997" y="437927"/>
            <a:ext cx="3086100" cy="2525713"/>
          </a:xfrm>
          <a:prstGeom prst="rect">
            <a:avLst/>
          </a:prstGeom>
        </p:spPr>
        <p:txBody>
          <a:bodyPr/>
          <a:lstStyle>
            <a:lvl1pPr>
              <a:defRPr>
                <a:latin typeface="DIN Next LT Pro" panose="020B0503020203050203" pitchFamily="34" charset="0"/>
              </a:defRPr>
            </a:lvl1pPr>
          </a:lstStyle>
          <a:p>
            <a:r>
              <a:rPr lang="en-US"/>
              <a:t>Click icon to add chart</a:t>
            </a:r>
            <a:endParaRPr lang="nb-NO"/>
          </a:p>
        </p:txBody>
      </p:sp>
    </p:spTree>
    <p:extLst>
      <p:ext uri="{BB962C8B-B14F-4D97-AF65-F5344CB8AC3E}">
        <p14:creationId xmlns:p14="http://schemas.microsoft.com/office/powerpoint/2010/main" val="15698459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9198" y="518985"/>
            <a:ext cx="10494792" cy="1334529"/>
          </a:xfrm>
          <a:prstGeom prst="rect">
            <a:avLst/>
          </a:prstGeom>
        </p:spPr>
        <p:txBody>
          <a:bodyPr anchor="t"/>
          <a:lstStyle>
            <a:lvl1pPr>
              <a:defRPr lang="nb-NO" sz="4000"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6344005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1050982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0"/>
            <a:r>
              <a:rPr lang="en-US"/>
              <a:t>EDIT MASTER TEXT STYLES</a:t>
            </a:r>
          </a:p>
          <a:p>
            <a:pPr lvl="1"/>
            <a:r>
              <a:rPr lang="en-US"/>
              <a:t>Second level </a:t>
            </a:r>
          </a:p>
          <a:p>
            <a:pPr lvl="2"/>
            <a:r>
              <a:rPr lang="en-US"/>
              <a:t>Third level</a:t>
            </a:r>
          </a:p>
          <a:p>
            <a:pPr lvl="3"/>
            <a:r>
              <a:rPr lang="en-US"/>
              <a:t>Fourth level</a:t>
            </a:r>
          </a:p>
        </p:txBody>
      </p:sp>
    </p:spTree>
    <p:extLst>
      <p:ext uri="{BB962C8B-B14F-4D97-AF65-F5344CB8AC3E}">
        <p14:creationId xmlns:p14="http://schemas.microsoft.com/office/powerpoint/2010/main" val="21955679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sp>
        <p:nvSpPr>
          <p:cNvPr id="3" name="Text Placeholder 28">
            <a:extLst>
              <a:ext uri="{FF2B5EF4-FFF2-40B4-BE49-F238E27FC236}">
                <a16:creationId xmlns:a16="http://schemas.microsoft.com/office/drawing/2014/main" id="{94D48319-C895-4918-A62A-90E6D34461C2}"/>
              </a:ext>
            </a:extLst>
          </p:cNvPr>
          <p:cNvSpPr>
            <a:spLocks noGrp="1"/>
          </p:cNvSpPr>
          <p:nvPr>
            <p:ph type="body" sz="quarter" idx="15" hasCustomPrompt="1"/>
          </p:nvPr>
        </p:nvSpPr>
        <p:spPr>
          <a:xfrm>
            <a:off x="6225192"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BA3FAC12-45A9-4D87-9392-029CBFE7F75B}"/>
              </a:ext>
            </a:extLst>
          </p:cNvPr>
          <p:cNvCxnSpPr/>
          <p:nvPr userDrawn="1"/>
        </p:nvCxnSpPr>
        <p:spPr>
          <a:xfrm>
            <a:off x="5954233" y="906684"/>
            <a:ext cx="0" cy="533083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0063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Comparison Photo with tit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3FAC12-45A9-4D87-9392-029CBFE7F75B}"/>
              </a:ext>
            </a:extLst>
          </p:cNvPr>
          <p:cNvCxnSpPr>
            <a:cxnSpLocks/>
          </p:cNvCxnSpPr>
          <p:nvPr userDrawn="1"/>
        </p:nvCxnSpPr>
        <p:spPr>
          <a:xfrm>
            <a:off x="5954233" y="1221742"/>
            <a:ext cx="0" cy="5015772"/>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28661A9E-DED9-469D-B745-C13EB3E7587B}"/>
              </a:ext>
            </a:extLst>
          </p:cNvPr>
          <p:cNvSpPr>
            <a:spLocks noGrp="1"/>
          </p:cNvSpPr>
          <p:nvPr>
            <p:ph type="pic" sz="quarter" idx="10"/>
          </p:nvPr>
        </p:nvSpPr>
        <p:spPr>
          <a:xfrm>
            <a:off x="863600" y="1222375"/>
            <a:ext cx="4760913" cy="5014913"/>
          </a:xfrm>
          <a:prstGeom prst="rect">
            <a:avLst/>
          </a:prstGeom>
        </p:spPr>
        <p:txBody>
          <a:bodyPr/>
          <a:lstStyle>
            <a:lvl1pPr>
              <a:defRPr>
                <a:latin typeface="DIN Next LT Pro" panose="020B0503020203050203" pitchFamily="34" charset="0"/>
              </a:defRPr>
            </a:lvl1pPr>
          </a:lstStyle>
          <a:p>
            <a:r>
              <a:rPr lang="en-US"/>
              <a:t>Click icon to add picture</a:t>
            </a:r>
            <a:endParaRPr lang="nb-NO"/>
          </a:p>
        </p:txBody>
      </p:sp>
      <p:sp>
        <p:nvSpPr>
          <p:cNvPr id="8" name="Picture Placeholder 6">
            <a:extLst>
              <a:ext uri="{FF2B5EF4-FFF2-40B4-BE49-F238E27FC236}">
                <a16:creationId xmlns:a16="http://schemas.microsoft.com/office/drawing/2014/main" id="{9675AA00-F0F5-44E4-B2A7-5AA49B16B7D1}"/>
              </a:ext>
            </a:extLst>
          </p:cNvPr>
          <p:cNvSpPr>
            <a:spLocks noGrp="1"/>
          </p:cNvSpPr>
          <p:nvPr>
            <p:ph type="pic" sz="quarter" idx="11"/>
          </p:nvPr>
        </p:nvSpPr>
        <p:spPr>
          <a:xfrm>
            <a:off x="6304079" y="1222375"/>
            <a:ext cx="4760913" cy="5014913"/>
          </a:xfrm>
          <a:prstGeom prst="rect">
            <a:avLst/>
          </a:prstGeom>
        </p:spPr>
        <p:txBody>
          <a:bodyPr/>
          <a:lstStyle>
            <a:lvl1pPr>
              <a:defRPr>
                <a:latin typeface="DIN Next LT Pro" panose="020B0503020203050203" pitchFamily="34" charset="0"/>
              </a:defRPr>
            </a:lvl1pPr>
          </a:lstStyle>
          <a:p>
            <a:r>
              <a:rPr lang="en-US"/>
              <a:t>Click icon to add picture</a:t>
            </a:r>
            <a:endParaRPr lang="nb-NO"/>
          </a:p>
        </p:txBody>
      </p:sp>
    </p:spTree>
    <p:extLst>
      <p:ext uri="{BB962C8B-B14F-4D97-AF65-F5344CB8AC3E}">
        <p14:creationId xmlns:p14="http://schemas.microsoft.com/office/powerpoint/2010/main" val="37934156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Video ">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63A9AE5E-E9C2-4C31-A229-E129059EDA89}"/>
              </a:ext>
            </a:extLst>
          </p:cNvPr>
          <p:cNvSpPr>
            <a:spLocks noGrp="1"/>
          </p:cNvSpPr>
          <p:nvPr>
            <p:ph type="media" sz="quarter" idx="10"/>
          </p:nvPr>
        </p:nvSpPr>
        <p:spPr>
          <a:xfrm>
            <a:off x="0" y="0"/>
            <a:ext cx="12192000" cy="6858000"/>
          </a:xfrm>
          <a:prstGeom prst="rect">
            <a:avLst/>
          </a:prstGeom>
        </p:spPr>
        <p:txBody>
          <a:bodyPr/>
          <a:lstStyle>
            <a:lvl1pPr marL="0" indent="0" algn="ctr">
              <a:buNone/>
              <a:defRPr sz="1600">
                <a:latin typeface="DIN Next LT Pro" panose="020B0503020203050203" pitchFamily="34" charset="0"/>
              </a:defRPr>
            </a:lvl1pPr>
          </a:lstStyle>
          <a:p>
            <a:r>
              <a:rPr lang="en-US"/>
              <a:t>Click icon to add media</a:t>
            </a:r>
            <a:endParaRPr lang="nb-NO"/>
          </a:p>
        </p:txBody>
      </p:sp>
    </p:spTree>
    <p:extLst>
      <p:ext uri="{BB962C8B-B14F-4D97-AF65-F5344CB8AC3E}">
        <p14:creationId xmlns:p14="http://schemas.microsoft.com/office/powerpoint/2010/main" val="3175634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1_Photo">
  <p:cSld name="1_Photo">
    <p:spTree>
      <p:nvGrpSpPr>
        <p:cNvPr id="1" name="Shape 42"/>
        <p:cNvGrpSpPr/>
        <p:nvPr/>
      </p:nvGrpSpPr>
      <p:grpSpPr>
        <a:xfrm>
          <a:off x="0" y="0"/>
          <a:ext cx="0" cy="0"/>
          <a:chOff x="0" y="0"/>
          <a:chExt cx="0" cy="0"/>
        </a:xfrm>
      </p:grpSpPr>
      <p:sp>
        <p:nvSpPr>
          <p:cNvPr id="43" name="Google Shape;43;p11"/>
          <p:cNvSpPr>
            <a:spLocks noGrp="1"/>
          </p:cNvSpPr>
          <p:nvPr>
            <p:ph type="pic" idx="2"/>
          </p:nvPr>
        </p:nvSpPr>
        <p:spPr>
          <a:xfrm>
            <a:off x="0" y="0"/>
            <a:ext cx="12192000" cy="6858000"/>
          </a:xfrm>
          <a:prstGeom prst="rect">
            <a:avLst/>
          </a:prstGeom>
          <a:noFill/>
          <a:ln>
            <a:noFill/>
          </a:ln>
        </p:spPr>
        <p:txBody>
          <a:bodyPr/>
          <a:lstStyle/>
          <a:p>
            <a:endParaRPr lang="en-US"/>
          </a:p>
        </p:txBody>
      </p:sp>
    </p:spTree>
    <p:extLst>
      <p:ext uri="{BB962C8B-B14F-4D97-AF65-F5344CB8AC3E}">
        <p14:creationId xmlns:p14="http://schemas.microsoft.com/office/powerpoint/2010/main" val="25484006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r>
              <a:rPr lang="en-US"/>
              <a:t>Click icon to add picture</a:t>
            </a:r>
            <a:endParaRPr lang="nb-NO"/>
          </a:p>
        </p:txBody>
      </p:sp>
    </p:spTree>
    <p:extLst>
      <p:ext uri="{BB962C8B-B14F-4D97-AF65-F5344CB8AC3E}">
        <p14:creationId xmlns:p14="http://schemas.microsoft.com/office/powerpoint/2010/main" val="31864474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3108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SmartArt">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97F25B16-E77D-409D-8118-DDA43A0AA12C}"/>
              </a:ext>
            </a:extLst>
          </p:cNvPr>
          <p:cNvSpPr>
            <a:spLocks noGrp="1"/>
          </p:cNvSpPr>
          <p:nvPr>
            <p:ph type="dgm" sz="quarter" idx="10"/>
          </p:nvPr>
        </p:nvSpPr>
        <p:spPr>
          <a:xfrm>
            <a:off x="489098" y="1158949"/>
            <a:ext cx="11174819" cy="4827182"/>
          </a:xfrm>
          <a:prstGeom prst="rect">
            <a:avLst/>
          </a:prstGeom>
        </p:spPr>
        <p:txBody>
          <a:bodyPr/>
          <a:lstStyle>
            <a:lvl1pPr marL="0" indent="0">
              <a:buNone/>
              <a:defRPr>
                <a:latin typeface="DIN Next LT Pro" panose="020B0503020203050203" pitchFamily="34" charset="0"/>
              </a:defRPr>
            </a:lvl1pPr>
          </a:lstStyle>
          <a:p>
            <a:r>
              <a:rPr lang="en-US"/>
              <a:t>Click icon to add SmartArt graphic</a:t>
            </a:r>
            <a:endParaRPr lang="nb-NO"/>
          </a:p>
        </p:txBody>
      </p:sp>
    </p:spTree>
    <p:extLst>
      <p:ext uri="{BB962C8B-B14F-4D97-AF65-F5344CB8AC3E}">
        <p14:creationId xmlns:p14="http://schemas.microsoft.com/office/powerpoint/2010/main" val="6107611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8EF5203B-3929-4D4E-9F4B-A524E8909891}"/>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26710262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42215509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18185140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Last slide Englis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51070" y="5451713"/>
            <a:ext cx="2183156" cy="835905"/>
          </a:xfrm>
          <a:prstGeom prst="rect">
            <a:avLst/>
          </a:prstGeom>
        </p:spPr>
      </p:pic>
      <p:sp>
        <p:nvSpPr>
          <p:cNvPr id="7" name="Title 1">
            <a:extLst>
              <a:ext uri="{FF2B5EF4-FFF2-40B4-BE49-F238E27FC236}">
                <a16:creationId xmlns:a16="http://schemas.microsoft.com/office/drawing/2014/main" id="{167D49D4-F220-493D-892B-658B04F2C839}"/>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TOGETHER FOR A JUST WORLD</a:t>
            </a:r>
            <a:endParaRPr lang="nb-NO"/>
          </a:p>
        </p:txBody>
      </p:sp>
    </p:spTree>
    <p:extLst>
      <p:ext uri="{BB962C8B-B14F-4D97-AF65-F5344CB8AC3E}">
        <p14:creationId xmlns:p14="http://schemas.microsoft.com/office/powerpoint/2010/main" val="30177710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9" name="Picture 8">
            <a:extLst>
              <a:ext uri="{FF2B5EF4-FFF2-40B4-BE49-F238E27FC236}">
                <a16:creationId xmlns:a16="http://schemas.microsoft.com/office/drawing/2014/main" id="{4A6A95A9-BA7C-4EE9-963D-EF2020060C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61781" y="5304155"/>
            <a:ext cx="2068437" cy="993228"/>
          </a:xfrm>
          <a:prstGeom prst="rect">
            <a:avLst/>
          </a:prstGeom>
        </p:spPr>
      </p:pic>
      <p:sp>
        <p:nvSpPr>
          <p:cNvPr id="6" name="Title 1">
            <a:extLst>
              <a:ext uri="{FF2B5EF4-FFF2-40B4-BE49-F238E27FC236}">
                <a16:creationId xmlns:a16="http://schemas.microsoft.com/office/drawing/2014/main" id="{4FD866B3-D801-44A4-AD58-57BC3EDA02A3}"/>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SAMMEN FOR EN RETTFERDIG VERDEN</a:t>
            </a:r>
            <a:endParaRPr lang="nb-NO"/>
          </a:p>
        </p:txBody>
      </p:sp>
    </p:spTree>
    <p:extLst>
      <p:ext uri="{BB962C8B-B14F-4D97-AF65-F5344CB8AC3E}">
        <p14:creationId xmlns:p14="http://schemas.microsoft.com/office/powerpoint/2010/main" val="1634248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0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DD716D-46E3-4E37-B6F6-3255752D8FD8}"/>
              </a:ext>
            </a:extLst>
          </p:cNvPr>
          <p:cNvSpPr>
            <a:spLocks noGrp="1"/>
          </p:cNvSpPr>
          <p:nvPr>
            <p:ph type="dt" sz="half" idx="10"/>
          </p:nvPr>
        </p:nvSpPr>
        <p:spPr>
          <a:xfrm>
            <a:off x="838200" y="6356350"/>
            <a:ext cx="2743200" cy="365125"/>
          </a:xfrm>
          <a:prstGeom prst="rect">
            <a:avLst/>
          </a:prstGeom>
        </p:spPr>
        <p:txBody>
          <a:bodyPr/>
          <a:lstStyle/>
          <a:p>
            <a:fld id="{5BF2F36E-7327-364A-8BAB-11755D61D1C4}" type="datetimeFigureOut">
              <a:rPr lang="nb-NO" smtClean="0"/>
              <a:t>06.02.2026</a:t>
            </a:fld>
            <a:endParaRPr lang="nb-NO"/>
          </a:p>
        </p:txBody>
      </p:sp>
      <p:sp>
        <p:nvSpPr>
          <p:cNvPr id="7" name="Rectangle 6">
            <a:extLst>
              <a:ext uri="{FF2B5EF4-FFF2-40B4-BE49-F238E27FC236}">
                <a16:creationId xmlns:a16="http://schemas.microsoft.com/office/drawing/2014/main" id="{4825D953-6A6B-4D08-B465-06633B6726C7}"/>
              </a:ext>
            </a:extLst>
          </p:cNvPr>
          <p:cNvSpPr/>
          <p:nvPr/>
        </p:nvSpPr>
        <p:spPr>
          <a:xfrm>
            <a:off x="444" y="3447240"/>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19ACF674-EA17-44F8-A816-B7A1974D9434}"/>
              </a:ext>
            </a:extLst>
          </p:cNvPr>
          <p:cNvSpPr/>
          <p:nvPr/>
        </p:nvSpPr>
        <p:spPr>
          <a:xfrm>
            <a:off x="8150948" y="3447239"/>
            <a:ext cx="404105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5BC158C-08B2-4DB4-B118-7BA4AD33DCD7}"/>
              </a:ext>
            </a:extLst>
          </p:cNvPr>
          <p:cNvSpPr/>
          <p:nvPr/>
        </p:nvSpPr>
        <p:spPr>
          <a:xfrm>
            <a:off x="444" y="0"/>
            <a:ext cx="4079332" cy="34476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Picture Placeholder 16">
            <a:extLst>
              <a:ext uri="{FF2B5EF4-FFF2-40B4-BE49-F238E27FC236}">
                <a16:creationId xmlns:a16="http://schemas.microsoft.com/office/drawing/2014/main" id="{D3D2DF8D-1F88-435F-A672-452184EDB523}"/>
              </a:ext>
            </a:extLst>
          </p:cNvPr>
          <p:cNvSpPr>
            <a:spLocks noGrp="1" noChangeAspect="1"/>
          </p:cNvSpPr>
          <p:nvPr>
            <p:ph type="pic" sz="quarter" idx="13"/>
          </p:nvPr>
        </p:nvSpPr>
        <p:spPr>
          <a:xfrm>
            <a:off x="4077056" y="3455190"/>
            <a:ext cx="4073892" cy="3417599"/>
          </a:xfrm>
          <a:prstGeom prst="rect">
            <a:avLst/>
          </a:prstGeom>
        </p:spPr>
        <p:txBody>
          <a:bodyPr/>
          <a:lstStyle>
            <a:lvl1pPr marL="0" indent="0">
              <a:buNone/>
              <a:defRPr sz="1600"/>
            </a:lvl1pPr>
          </a:lstStyle>
          <a:p>
            <a:r>
              <a:rPr lang="en-GB"/>
              <a:t>Click icon to add picture</a:t>
            </a:r>
            <a:endParaRPr lang="nb-NO"/>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3506" y="4636940"/>
            <a:ext cx="2439094" cy="1173141"/>
          </a:xfrm>
          <a:prstGeom prst="rect">
            <a:avLst/>
          </a:prstGeom>
        </p:spPr>
      </p:pic>
      <p:sp>
        <p:nvSpPr>
          <p:cNvPr id="3" name="Tittel 2">
            <a:extLst>
              <a:ext uri="{FF2B5EF4-FFF2-40B4-BE49-F238E27FC236}">
                <a16:creationId xmlns:a16="http://schemas.microsoft.com/office/drawing/2014/main" id="{6BB1591A-14E4-42AD-A7DD-CACFC540A239}"/>
              </a:ext>
            </a:extLst>
          </p:cNvPr>
          <p:cNvSpPr>
            <a:spLocks noGrp="1"/>
          </p:cNvSpPr>
          <p:nvPr>
            <p:ph type="title" hasCustomPrompt="1"/>
          </p:nvPr>
        </p:nvSpPr>
        <p:spPr>
          <a:xfrm>
            <a:off x="4558937" y="1658983"/>
            <a:ext cx="7408816" cy="1523616"/>
          </a:xfrm>
          <a:prstGeom prst="rect">
            <a:avLst/>
          </a:prstGeom>
        </p:spPr>
        <p:txBody>
          <a:bodyPr anchor="b"/>
          <a:lstStyle>
            <a:lvl1pPr>
              <a:defRPr>
                <a:latin typeface="DIN Next LT Pro Bold"/>
              </a:defRPr>
            </a:lvl1pPr>
          </a:lstStyle>
          <a:p>
            <a:r>
              <a:rPr lang="en-US" sz="4400" b="1"/>
              <a:t>TITTEL</a:t>
            </a:r>
            <a:endParaRPr lang="nb-NO"/>
          </a:p>
        </p:txBody>
      </p:sp>
    </p:spTree>
    <p:extLst>
      <p:ext uri="{BB962C8B-B14F-4D97-AF65-F5344CB8AC3E}">
        <p14:creationId xmlns:p14="http://schemas.microsoft.com/office/powerpoint/2010/main" val="1593947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ulletpoint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28875" y="-18288"/>
            <a:ext cx="4079332"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9"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12" name="Text Placeholder 2">
            <a:extLst>
              <a:ext uri="{FF2B5EF4-FFF2-40B4-BE49-F238E27FC236}">
                <a16:creationId xmlns:a16="http://schemas.microsoft.com/office/drawing/2014/main" id="{445A80AB-C7F0-450F-B6E3-8AD9CE90AE93}"/>
              </a:ext>
            </a:extLst>
          </p:cNvPr>
          <p:cNvSpPr>
            <a:spLocks noGrp="1"/>
          </p:cNvSpPr>
          <p:nvPr>
            <p:ph type="body" sz="quarter" idx="17" hasCustomPrompt="1"/>
          </p:nvPr>
        </p:nvSpPr>
        <p:spPr>
          <a:xfrm>
            <a:off x="422274" y="4885023"/>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2" name="Title 1"/>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829876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0"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19856"/>
            <a:ext cx="4079332" cy="3438144"/>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683C9962-FBA5-4DF6-BB37-44A29AB59201}"/>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120749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8112668"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34942"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8112668" y="3419856"/>
            <a:ext cx="4079332" cy="3438144"/>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74868" y="1953134"/>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371E0B08-0C50-4AB1-BEFF-94A2DD45DAD0}"/>
              </a:ext>
            </a:extLst>
          </p:cNvPr>
          <p:cNvSpPr>
            <a:spLocks noGrp="1"/>
          </p:cNvSpPr>
          <p:nvPr>
            <p:ph type="title" hasCustomPrompt="1"/>
          </p:nvPr>
        </p:nvSpPr>
        <p:spPr>
          <a:xfrm>
            <a:off x="574868" y="194597"/>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923336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0" y="-16476"/>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21668"/>
            <a:ext cx="4079332" cy="3436332"/>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0F770B90-FF88-4055-93E0-418562647041}"/>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48727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28875" y="-18288"/>
            <a:ext cx="4079332" cy="3438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4706240"/>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GB"/>
              <a:t>Click icon to add picture</a:t>
            </a:r>
            <a:endParaRPr lang="nb-NO"/>
          </a:p>
        </p:txBody>
      </p:sp>
    </p:spTree>
    <p:extLst>
      <p:ext uri="{BB962C8B-B14F-4D97-AF65-F5344CB8AC3E}">
        <p14:creationId xmlns:p14="http://schemas.microsoft.com/office/powerpoint/2010/main" val="1423057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72BE3-ED40-004F-10CE-122430C4BE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7C155F-6A48-8DAE-B11A-800AC09A6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2A29C3-3850-536B-4D8E-354A0296F5E8}"/>
              </a:ext>
            </a:extLst>
          </p:cNvPr>
          <p:cNvSpPr>
            <a:spLocks noGrp="1"/>
          </p:cNvSpPr>
          <p:nvPr>
            <p:ph type="dt" sz="half" idx="10"/>
          </p:nvPr>
        </p:nvSpPr>
        <p:spPr/>
        <p:txBody>
          <a:bodyPr/>
          <a:lstStyle/>
          <a:p>
            <a:fld id="{C64E13C7-1E8E-4590-8A3D-97907EDECE52}" type="datetimeFigureOut">
              <a:rPr lang="en-US" smtClean="0"/>
              <a:t>2/6/2026</a:t>
            </a:fld>
            <a:endParaRPr lang="en-US"/>
          </a:p>
        </p:txBody>
      </p:sp>
      <p:sp>
        <p:nvSpPr>
          <p:cNvPr id="5" name="Footer Placeholder 4">
            <a:extLst>
              <a:ext uri="{FF2B5EF4-FFF2-40B4-BE49-F238E27FC236}">
                <a16:creationId xmlns:a16="http://schemas.microsoft.com/office/drawing/2014/main" id="{B625174B-482A-D386-0C5D-81C9EB43C7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99E47D-F5F4-581D-26C1-D2733BD7A7DF}"/>
              </a:ext>
            </a:extLst>
          </p:cNvPr>
          <p:cNvSpPr>
            <a:spLocks noGrp="1"/>
          </p:cNvSpPr>
          <p:nvPr>
            <p:ph type="sldNum" sz="quarter" idx="12"/>
          </p:nvPr>
        </p:nvSpPr>
        <p:spPr/>
        <p:txBody>
          <a:bodyPr/>
          <a:lstStyle/>
          <a:p>
            <a:fld id="{A7D153C8-1164-4DB4-8F37-6CCF5A4A6108}" type="slidenum">
              <a:rPr lang="en-US" smtClean="0"/>
              <a:t>‹#›</a:t>
            </a:fld>
            <a:endParaRPr lang="en-US"/>
          </a:p>
        </p:txBody>
      </p:sp>
    </p:spTree>
    <p:extLst>
      <p:ext uri="{BB962C8B-B14F-4D97-AF65-F5344CB8AC3E}">
        <p14:creationId xmlns:p14="http://schemas.microsoft.com/office/powerpoint/2010/main" val="1041651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2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8103766" y="-18288"/>
            <a:ext cx="4088233"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p:nvSpPr>
        <p:spPr>
          <a:xfrm>
            <a:off x="8103766" y="3419855"/>
            <a:ext cx="4088233" cy="3438145"/>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107363"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54916" y="4706240"/>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0" y="-18288"/>
            <a:ext cx="8163256" cy="6876288"/>
          </a:xfrm>
          <a:prstGeom prst="rect">
            <a:avLst/>
          </a:prstGeom>
        </p:spPr>
        <p:txBody>
          <a:bodyPr/>
          <a:lstStyle>
            <a:lvl1pPr marL="0" indent="0">
              <a:buNone/>
              <a:defRPr sz="1600"/>
            </a:lvl1pPr>
          </a:lstStyle>
          <a:p>
            <a:r>
              <a:rPr lang="en-GB"/>
              <a:t>Click icon to add picture</a:t>
            </a:r>
            <a:endParaRPr lang="nb-NO"/>
          </a:p>
        </p:txBody>
      </p:sp>
    </p:spTree>
    <p:extLst>
      <p:ext uri="{BB962C8B-B14F-4D97-AF65-F5344CB8AC3E}">
        <p14:creationId xmlns:p14="http://schemas.microsoft.com/office/powerpoint/2010/main" val="41046015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1_Large photo">
    <p:spTree>
      <p:nvGrpSpPr>
        <p:cNvPr id="1" name=""/>
        <p:cNvGrpSpPr/>
        <p:nvPr/>
      </p:nvGrpSpPr>
      <p:grpSpPr>
        <a:xfrm>
          <a:off x="0" y="0"/>
          <a:ext cx="0" cy="0"/>
          <a:chOff x="0" y="0"/>
          <a:chExt cx="0" cy="0"/>
        </a:xfrm>
      </p:grpSpPr>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GB"/>
              <a:t>Click icon to add picture</a:t>
            </a:r>
            <a:endParaRPr lang="nb-NO"/>
          </a:p>
        </p:txBody>
      </p:sp>
      <p:sp>
        <p:nvSpPr>
          <p:cNvPr id="10" name="Text Placeholder 16">
            <a:extLst>
              <a:ext uri="{FF2B5EF4-FFF2-40B4-BE49-F238E27FC236}">
                <a16:creationId xmlns:a16="http://schemas.microsoft.com/office/drawing/2014/main" id="{39E6BCE3-42C3-49A3-9FE1-9FBF75B62C82}"/>
              </a:ext>
            </a:extLst>
          </p:cNvPr>
          <p:cNvSpPr>
            <a:spLocks noGrp="1"/>
          </p:cNvSpPr>
          <p:nvPr>
            <p:ph type="body" sz="quarter" idx="15" hasCustomPrompt="1"/>
          </p:nvPr>
        </p:nvSpPr>
        <p:spPr>
          <a:xfrm>
            <a:off x="254737" y="1341685"/>
            <a:ext cx="3445393"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5" name="Title 1">
            <a:extLst>
              <a:ext uri="{FF2B5EF4-FFF2-40B4-BE49-F238E27FC236}">
                <a16:creationId xmlns:a16="http://schemas.microsoft.com/office/drawing/2014/main" id="{DE2A18DF-A52D-4572-8B01-C23E6C6E6664}"/>
              </a:ext>
            </a:extLst>
          </p:cNvPr>
          <p:cNvSpPr>
            <a:spLocks noGrp="1"/>
          </p:cNvSpPr>
          <p:nvPr>
            <p:ph type="title" hasCustomPrompt="1"/>
          </p:nvPr>
        </p:nvSpPr>
        <p:spPr>
          <a:xfrm>
            <a:off x="254737" y="613292"/>
            <a:ext cx="3445393" cy="728393"/>
          </a:xfrm>
          <a:prstGeom prst="rect">
            <a:avLst/>
          </a:prstGeom>
        </p:spPr>
        <p:txBody>
          <a:bodyPr anchor="b"/>
          <a:lstStyle>
            <a:lvl1pPr>
              <a:defRPr lang="nb-NO" sz="28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631755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0" y="3411872"/>
            <a:ext cx="4079332" cy="3455272"/>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522978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0" y="3411872"/>
            <a:ext cx="4079332" cy="3455272"/>
          </a:xfrm>
          <a:prstGeom prst="rect">
            <a:avLst/>
          </a:prstGeom>
          <a:solidFill>
            <a:srgbClr val="E847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0013949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ext and photo 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8" name="Picture Placeholder 16">
            <a:extLst>
              <a:ext uri="{FF2B5EF4-FFF2-40B4-BE49-F238E27FC236}">
                <a16:creationId xmlns:a16="http://schemas.microsoft.com/office/drawing/2014/main" id="{5FCE6E12-F228-40D8-9B40-B099DEE2B789}"/>
              </a:ext>
            </a:extLst>
          </p:cNvPr>
          <p:cNvSpPr>
            <a:spLocks noGrp="1"/>
          </p:cNvSpPr>
          <p:nvPr>
            <p:ph type="pic" sz="quarter" idx="17"/>
          </p:nvPr>
        </p:nvSpPr>
        <p:spPr>
          <a:xfrm>
            <a:off x="-19050" y="3414228"/>
            <a:ext cx="4079032" cy="3443771"/>
          </a:xfrm>
          <a:prstGeom prst="rect">
            <a:avLst/>
          </a:prstGeom>
        </p:spPr>
        <p:txBody>
          <a:bodyPr/>
          <a:lstStyle>
            <a:lvl1pPr marL="0" indent="0">
              <a:buNone/>
              <a:defRPr sz="1600"/>
            </a:lvl1pPr>
          </a:lstStyle>
          <a:p>
            <a:r>
              <a:rPr lang="en-GB"/>
              <a:t>Click icon to add picture</a:t>
            </a:r>
            <a:endParaRPr lang="nb-NO"/>
          </a:p>
        </p:txBody>
      </p:sp>
      <p:sp>
        <p:nvSpPr>
          <p:cNvPr id="7" name="Title 1">
            <a:extLst>
              <a:ext uri="{FF2B5EF4-FFF2-40B4-BE49-F238E27FC236}">
                <a16:creationId xmlns:a16="http://schemas.microsoft.com/office/drawing/2014/main" id="{B9541999-768F-49F9-85D4-3DD84ACDDC44}"/>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191989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19350" y="3411872"/>
            <a:ext cx="4079332" cy="3446128"/>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7547" cy="3404650"/>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4" name="Picture Placeholder 16">
            <a:extLst>
              <a:ext uri="{FF2B5EF4-FFF2-40B4-BE49-F238E27FC236}">
                <a16:creationId xmlns:a16="http://schemas.microsoft.com/office/drawing/2014/main" id="{532DA967-4C69-42FF-A83A-CD73ABA75028}"/>
              </a:ext>
            </a:extLst>
          </p:cNvPr>
          <p:cNvSpPr>
            <a:spLocks noGrp="1"/>
          </p:cNvSpPr>
          <p:nvPr>
            <p:ph type="pic" sz="quarter" idx="14"/>
          </p:nvPr>
        </p:nvSpPr>
        <p:spPr>
          <a:xfrm>
            <a:off x="4059981" y="3411872"/>
            <a:ext cx="4101355" cy="3446128"/>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6" name="Picture Placeholder 16">
            <a:extLst>
              <a:ext uri="{FF2B5EF4-FFF2-40B4-BE49-F238E27FC236}">
                <a16:creationId xmlns:a16="http://schemas.microsoft.com/office/drawing/2014/main" id="{9FD6263F-2289-40C7-B7F4-21A2106EFC7D}"/>
              </a:ext>
            </a:extLst>
          </p:cNvPr>
          <p:cNvSpPr>
            <a:spLocks noGrp="1"/>
          </p:cNvSpPr>
          <p:nvPr>
            <p:ph type="pic" sz="quarter" idx="15"/>
          </p:nvPr>
        </p:nvSpPr>
        <p:spPr>
          <a:xfrm>
            <a:off x="8149582" y="0"/>
            <a:ext cx="4042418" cy="3404650"/>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7" name="Rectangle 6">
            <a:extLst>
              <a:ext uri="{FF2B5EF4-FFF2-40B4-BE49-F238E27FC236}">
                <a16:creationId xmlns:a16="http://schemas.microsoft.com/office/drawing/2014/main" id="{B82ADA30-A3CA-49FA-B8A6-BD2F49513419}"/>
              </a:ext>
            </a:extLst>
          </p:cNvPr>
          <p:cNvSpPr/>
          <p:nvPr/>
        </p:nvSpPr>
        <p:spPr>
          <a:xfrm>
            <a:off x="8161336" y="3411872"/>
            <a:ext cx="4079333" cy="3446128"/>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FFA5BBD0-BCFB-432C-8E2A-18221BFF49A1}"/>
              </a:ext>
            </a:extLst>
          </p:cNvPr>
          <p:cNvSpPr/>
          <p:nvPr/>
        </p:nvSpPr>
        <p:spPr>
          <a:xfrm>
            <a:off x="4058497" y="3494"/>
            <a:ext cx="4091085" cy="34083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247827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har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1" y="-18288"/>
            <a:ext cx="4050458"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atin typeface="DIN Next LT Pro" panose="020B0503020203050203" pitchFamily="34" charset="0"/>
              </a:defRPr>
            </a:lvl1pPr>
          </a:lstStyle>
          <a:p>
            <a:r>
              <a:rPr lang="nb-NO" err="1"/>
              <a:t>Click</a:t>
            </a:r>
            <a:r>
              <a:rPr lang="nb-NO"/>
              <a:t> to </a:t>
            </a:r>
            <a:r>
              <a:rPr lang="nb-NO" err="1"/>
              <a:t>add</a:t>
            </a:r>
            <a:r>
              <a:rPr lang="nb-NO"/>
              <a:t> </a:t>
            </a:r>
            <a:r>
              <a:rPr lang="nb-NO" err="1"/>
              <a:t>icon</a:t>
            </a: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4050458" cy="3438144"/>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12" name="Chart Placeholder 3">
            <a:extLst>
              <a:ext uri="{FF2B5EF4-FFF2-40B4-BE49-F238E27FC236}">
                <a16:creationId xmlns:a16="http://schemas.microsoft.com/office/drawing/2014/main" id="{36D02BAA-A441-4C13-B5D3-C417CF702E53}"/>
              </a:ext>
            </a:extLst>
          </p:cNvPr>
          <p:cNvSpPr>
            <a:spLocks noGrp="1"/>
          </p:cNvSpPr>
          <p:nvPr>
            <p:ph type="chart" sz="quarter" idx="18"/>
          </p:nvPr>
        </p:nvSpPr>
        <p:spPr>
          <a:xfrm>
            <a:off x="4502151" y="2439172"/>
            <a:ext cx="5693410" cy="3854775"/>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
        <p:nvSpPr>
          <p:cNvPr id="8" name="Text Placeholder 18">
            <a:extLst>
              <a:ext uri="{FF2B5EF4-FFF2-40B4-BE49-F238E27FC236}">
                <a16:creationId xmlns:a16="http://schemas.microsoft.com/office/drawing/2014/main" id="{8F4ADAE3-76C7-44EB-A461-50F93914976E}"/>
              </a:ext>
            </a:extLst>
          </p:cNvPr>
          <p:cNvSpPr>
            <a:spLocks noGrp="1"/>
          </p:cNvSpPr>
          <p:nvPr>
            <p:ph type="body" sz="quarter" idx="19" hasCustomPrompt="1"/>
          </p:nvPr>
        </p:nvSpPr>
        <p:spPr>
          <a:xfrm>
            <a:off x="4502154" y="1700784"/>
            <a:ext cx="6715125" cy="444880"/>
          </a:xfrm>
          <a:prstGeom prst="rect">
            <a:avLst/>
          </a:prstGeom>
        </p:spPr>
        <p:txBody>
          <a:bodyPr/>
          <a:lstStyle>
            <a:lvl1pPr marL="0" indent="0">
              <a:buNone/>
              <a:defRPr sz="2400" baseline="0">
                <a:latin typeface="DIN Next LT Pro Light" panose="020B0303020203050203" pitchFamily="34" charset="0"/>
              </a:defRPr>
            </a:lvl1pPr>
          </a:lstStyle>
          <a:p>
            <a:pPr lvl="0"/>
            <a:r>
              <a:rPr lang="en-US"/>
              <a:t>Fun subtitle here</a:t>
            </a:r>
          </a:p>
        </p:txBody>
      </p:sp>
      <p:sp>
        <p:nvSpPr>
          <p:cNvPr id="10" name="Title 1"/>
          <p:cNvSpPr>
            <a:spLocks noGrp="1"/>
          </p:cNvSpPr>
          <p:nvPr>
            <p:ph type="title" hasCustomPrompt="1"/>
          </p:nvPr>
        </p:nvSpPr>
        <p:spPr>
          <a:xfrm>
            <a:off x="4502151" y="444843"/>
            <a:ext cx="6731903" cy="1255941"/>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573424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har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1" y="-18288"/>
            <a:ext cx="4050458" cy="3438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8112669" cy="3438144"/>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5" name="Chart Placeholder 4">
            <a:extLst>
              <a:ext uri="{FF2B5EF4-FFF2-40B4-BE49-F238E27FC236}">
                <a16:creationId xmlns:a16="http://schemas.microsoft.com/office/drawing/2014/main" id="{484AA146-918A-489E-BE8C-CC7C49FB2701}"/>
              </a:ext>
            </a:extLst>
          </p:cNvPr>
          <p:cNvSpPr>
            <a:spLocks noGrp="1"/>
          </p:cNvSpPr>
          <p:nvPr>
            <p:ph type="chart" sz="quarter" idx="18"/>
          </p:nvPr>
        </p:nvSpPr>
        <p:spPr>
          <a:xfrm>
            <a:off x="536575" y="549275"/>
            <a:ext cx="3086100" cy="2525713"/>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
        <p:nvSpPr>
          <p:cNvPr id="13" name="Text Placeholder 16">
            <a:extLst>
              <a:ext uri="{FF2B5EF4-FFF2-40B4-BE49-F238E27FC236}">
                <a16:creationId xmlns:a16="http://schemas.microsoft.com/office/drawing/2014/main" id="{AB4E55F5-C92A-40B6-A540-D1200B043833}"/>
              </a:ext>
            </a:extLst>
          </p:cNvPr>
          <p:cNvSpPr>
            <a:spLocks noGrp="1"/>
          </p:cNvSpPr>
          <p:nvPr>
            <p:ph type="body" sz="quarter" idx="15" hasCustomPrompt="1"/>
          </p:nvPr>
        </p:nvSpPr>
        <p:spPr>
          <a:xfrm>
            <a:off x="4159251" y="839120"/>
            <a:ext cx="3525635" cy="1210660"/>
          </a:xfrm>
          <a:prstGeom prst="rect">
            <a:avLst/>
          </a:prstGeom>
        </p:spPr>
        <p:txBody>
          <a:bodyPr/>
          <a:lstStyle>
            <a:lvl1pPr marL="0" indent="0">
              <a:lnSpc>
                <a:spcPct val="100000"/>
              </a:lnSpc>
              <a:buNone/>
              <a:defRPr sz="16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a:t>Short and to the point text here. </a:t>
            </a:r>
          </a:p>
        </p:txBody>
      </p:sp>
      <p:sp>
        <p:nvSpPr>
          <p:cNvPr id="14" name="Rectangle 13">
            <a:extLst>
              <a:ext uri="{FF2B5EF4-FFF2-40B4-BE49-F238E27FC236}">
                <a16:creationId xmlns:a16="http://schemas.microsoft.com/office/drawing/2014/main" id="{AD629B48-C78F-4661-8CDF-681D756C8A26}"/>
              </a:ext>
            </a:extLst>
          </p:cNvPr>
          <p:cNvSpPr/>
          <p:nvPr/>
        </p:nvSpPr>
        <p:spPr>
          <a:xfrm>
            <a:off x="8112668" y="-18288"/>
            <a:ext cx="4079332" cy="343814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Text Placeholder 16">
            <a:extLst>
              <a:ext uri="{FF2B5EF4-FFF2-40B4-BE49-F238E27FC236}">
                <a16:creationId xmlns:a16="http://schemas.microsoft.com/office/drawing/2014/main" id="{03E46538-3CD7-4108-B290-228401EF19C9}"/>
              </a:ext>
            </a:extLst>
          </p:cNvPr>
          <p:cNvSpPr>
            <a:spLocks noGrp="1"/>
          </p:cNvSpPr>
          <p:nvPr>
            <p:ph type="body" sz="quarter" idx="20" hasCustomPrompt="1"/>
          </p:nvPr>
        </p:nvSpPr>
        <p:spPr>
          <a:xfrm>
            <a:off x="8289291" y="4305022"/>
            <a:ext cx="3525635" cy="1210660"/>
          </a:xfrm>
          <a:prstGeom prst="rect">
            <a:avLst/>
          </a:prstGeom>
        </p:spPr>
        <p:txBody>
          <a:bodyPr/>
          <a:lstStyle>
            <a:lvl1pPr marL="0" indent="0">
              <a:lnSpc>
                <a:spcPct val="100000"/>
              </a:lnSpc>
              <a:buNone/>
              <a:defRPr sz="1800">
                <a:latin typeface="DIN Next LT Pro Bold" panose="020B0803020203050203" pitchFamily="34" charset="0"/>
              </a:defRPr>
            </a:lvl1pPr>
            <a:lvl3pPr marL="1257300" indent="-342900">
              <a:buFont typeface="Arial" panose="020B0604020202020204" pitchFamily="34" charset="0"/>
              <a:buChar char="•"/>
              <a:defRPr/>
            </a:lvl3pPr>
          </a:lstStyle>
          <a:p>
            <a:pPr lvl="0"/>
            <a:r>
              <a:rPr lang="en-US"/>
              <a:t>Short and to the point </a:t>
            </a:r>
            <a:br>
              <a:rPr lang="en-US"/>
            </a:br>
            <a:r>
              <a:rPr lang="en-US"/>
              <a:t>text here. </a:t>
            </a:r>
          </a:p>
        </p:txBody>
      </p:sp>
      <p:sp>
        <p:nvSpPr>
          <p:cNvPr id="17" name="Chart Placeholder 4">
            <a:extLst>
              <a:ext uri="{FF2B5EF4-FFF2-40B4-BE49-F238E27FC236}">
                <a16:creationId xmlns:a16="http://schemas.microsoft.com/office/drawing/2014/main" id="{0431A5CC-0A76-4633-9DB8-9A5BB0C6EF64}"/>
              </a:ext>
            </a:extLst>
          </p:cNvPr>
          <p:cNvSpPr>
            <a:spLocks noGrp="1"/>
          </p:cNvSpPr>
          <p:nvPr>
            <p:ph type="chart" sz="quarter" idx="21"/>
          </p:nvPr>
        </p:nvSpPr>
        <p:spPr>
          <a:xfrm>
            <a:off x="8660997" y="437927"/>
            <a:ext cx="3086100" cy="2525713"/>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Tree>
    <p:extLst>
      <p:ext uri="{BB962C8B-B14F-4D97-AF65-F5344CB8AC3E}">
        <p14:creationId xmlns:p14="http://schemas.microsoft.com/office/powerpoint/2010/main" val="4088886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9198" y="518985"/>
            <a:ext cx="10494792" cy="1334529"/>
          </a:xfrm>
          <a:prstGeom prst="rect">
            <a:avLst/>
          </a:prstGeom>
        </p:spPr>
        <p:txBody>
          <a:bodyPr anchor="t"/>
          <a:lstStyle>
            <a:lvl1pPr>
              <a:defRPr lang="nb-NO" sz="4000"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992963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1050982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0"/>
            <a:r>
              <a:rPr lang="en-US"/>
              <a:t>EDIT MASTER TEXT STYLES</a:t>
            </a:r>
          </a:p>
          <a:p>
            <a:pPr lvl="1"/>
            <a:r>
              <a:rPr lang="en-US"/>
              <a:t>Second level </a:t>
            </a:r>
          </a:p>
          <a:p>
            <a:pPr lvl="2"/>
            <a:r>
              <a:rPr lang="en-US"/>
              <a:t>Third level</a:t>
            </a:r>
          </a:p>
          <a:p>
            <a:pPr lvl="3"/>
            <a:r>
              <a:rPr lang="en-US"/>
              <a:t>Fourth level</a:t>
            </a:r>
          </a:p>
        </p:txBody>
      </p:sp>
    </p:spTree>
    <p:extLst>
      <p:ext uri="{BB962C8B-B14F-4D97-AF65-F5344CB8AC3E}">
        <p14:creationId xmlns:p14="http://schemas.microsoft.com/office/powerpoint/2010/main" val="1559665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B2605-01FA-4CBB-F4F7-47284809FE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1F9F23-AF7E-E715-4EAD-805351CCA41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CD5301-0310-12A9-09CF-494380E2DE20}"/>
              </a:ext>
            </a:extLst>
          </p:cNvPr>
          <p:cNvSpPr>
            <a:spLocks noGrp="1"/>
          </p:cNvSpPr>
          <p:nvPr>
            <p:ph type="dt" sz="half" idx="10"/>
          </p:nvPr>
        </p:nvSpPr>
        <p:spPr/>
        <p:txBody>
          <a:bodyPr/>
          <a:lstStyle/>
          <a:p>
            <a:fld id="{C64E13C7-1E8E-4590-8A3D-97907EDECE52}" type="datetimeFigureOut">
              <a:rPr lang="en-US" smtClean="0"/>
              <a:t>2/6/2026</a:t>
            </a:fld>
            <a:endParaRPr lang="en-US"/>
          </a:p>
        </p:txBody>
      </p:sp>
      <p:sp>
        <p:nvSpPr>
          <p:cNvPr id="5" name="Footer Placeholder 4">
            <a:extLst>
              <a:ext uri="{FF2B5EF4-FFF2-40B4-BE49-F238E27FC236}">
                <a16:creationId xmlns:a16="http://schemas.microsoft.com/office/drawing/2014/main" id="{038C5E0D-F08D-4DCD-A563-DA15BB9DE5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A6B0B3-C007-864D-E26F-AC35C9C0E11A}"/>
              </a:ext>
            </a:extLst>
          </p:cNvPr>
          <p:cNvSpPr>
            <a:spLocks noGrp="1"/>
          </p:cNvSpPr>
          <p:nvPr>
            <p:ph type="sldNum" sz="quarter" idx="12"/>
          </p:nvPr>
        </p:nvSpPr>
        <p:spPr/>
        <p:txBody>
          <a:bodyPr/>
          <a:lstStyle/>
          <a:p>
            <a:fld id="{A7D153C8-1164-4DB4-8F37-6CCF5A4A6108}" type="slidenum">
              <a:rPr lang="en-US" smtClean="0"/>
              <a:t>‹#›</a:t>
            </a:fld>
            <a:endParaRPr lang="en-US"/>
          </a:p>
        </p:txBody>
      </p:sp>
    </p:spTree>
    <p:extLst>
      <p:ext uri="{BB962C8B-B14F-4D97-AF65-F5344CB8AC3E}">
        <p14:creationId xmlns:p14="http://schemas.microsoft.com/office/powerpoint/2010/main" val="7875625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sp>
        <p:nvSpPr>
          <p:cNvPr id="3" name="Text Placeholder 28">
            <a:extLst>
              <a:ext uri="{FF2B5EF4-FFF2-40B4-BE49-F238E27FC236}">
                <a16:creationId xmlns:a16="http://schemas.microsoft.com/office/drawing/2014/main" id="{94D48319-C895-4918-A62A-90E6D34461C2}"/>
              </a:ext>
            </a:extLst>
          </p:cNvPr>
          <p:cNvSpPr>
            <a:spLocks noGrp="1"/>
          </p:cNvSpPr>
          <p:nvPr>
            <p:ph type="body" sz="quarter" idx="15" hasCustomPrompt="1"/>
          </p:nvPr>
        </p:nvSpPr>
        <p:spPr>
          <a:xfrm>
            <a:off x="6225192"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BA3FAC12-45A9-4D87-9392-029CBFE7F75B}"/>
              </a:ext>
            </a:extLst>
          </p:cNvPr>
          <p:cNvCxnSpPr/>
          <p:nvPr/>
        </p:nvCxnSpPr>
        <p:spPr>
          <a:xfrm>
            <a:off x="5954233" y="906684"/>
            <a:ext cx="0" cy="533083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60884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_Comparison Photo with tit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3FAC12-45A9-4D87-9392-029CBFE7F75B}"/>
              </a:ext>
            </a:extLst>
          </p:cNvPr>
          <p:cNvCxnSpPr>
            <a:cxnSpLocks/>
          </p:cNvCxnSpPr>
          <p:nvPr/>
        </p:nvCxnSpPr>
        <p:spPr>
          <a:xfrm>
            <a:off x="5954233" y="1221742"/>
            <a:ext cx="0" cy="5015772"/>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28661A9E-DED9-469D-B745-C13EB3E7587B}"/>
              </a:ext>
            </a:extLst>
          </p:cNvPr>
          <p:cNvSpPr>
            <a:spLocks noGrp="1"/>
          </p:cNvSpPr>
          <p:nvPr>
            <p:ph type="pic" sz="quarter" idx="10"/>
          </p:nvPr>
        </p:nvSpPr>
        <p:spPr>
          <a:xfrm>
            <a:off x="863600" y="1222375"/>
            <a:ext cx="4760913" cy="5014913"/>
          </a:xfrm>
          <a:prstGeom prst="rect">
            <a:avLst/>
          </a:prstGeom>
        </p:spPr>
        <p:txBody>
          <a:bodyPr/>
          <a:lstStyle>
            <a:lvl1pPr>
              <a:defRPr>
                <a:latin typeface="DIN Next LT Pro" panose="020B0503020203050203" pitchFamily="34" charset="0"/>
              </a:defRPr>
            </a:lvl1pPr>
          </a:lstStyle>
          <a:p>
            <a:r>
              <a:rPr lang="en-GB"/>
              <a:t>Click icon to add picture</a:t>
            </a:r>
            <a:endParaRPr lang="nb-NO"/>
          </a:p>
        </p:txBody>
      </p:sp>
      <p:sp>
        <p:nvSpPr>
          <p:cNvPr id="8" name="Picture Placeholder 6">
            <a:extLst>
              <a:ext uri="{FF2B5EF4-FFF2-40B4-BE49-F238E27FC236}">
                <a16:creationId xmlns:a16="http://schemas.microsoft.com/office/drawing/2014/main" id="{9675AA00-F0F5-44E4-B2A7-5AA49B16B7D1}"/>
              </a:ext>
            </a:extLst>
          </p:cNvPr>
          <p:cNvSpPr>
            <a:spLocks noGrp="1"/>
          </p:cNvSpPr>
          <p:nvPr>
            <p:ph type="pic" sz="quarter" idx="11"/>
          </p:nvPr>
        </p:nvSpPr>
        <p:spPr>
          <a:xfrm>
            <a:off x="6304079" y="1222375"/>
            <a:ext cx="4760913" cy="5014913"/>
          </a:xfrm>
          <a:prstGeom prst="rect">
            <a:avLst/>
          </a:prstGeom>
        </p:spPr>
        <p:txBody>
          <a:bodyPr/>
          <a:lstStyle>
            <a:lvl1pPr>
              <a:defRPr>
                <a:latin typeface="DIN Next LT Pro" panose="020B0503020203050203" pitchFamily="34" charset="0"/>
              </a:defRPr>
            </a:lvl1pPr>
          </a:lstStyle>
          <a:p>
            <a:r>
              <a:rPr lang="en-GB"/>
              <a:t>Click icon to add picture</a:t>
            </a:r>
            <a:endParaRPr lang="nb-NO"/>
          </a:p>
        </p:txBody>
      </p:sp>
    </p:spTree>
    <p:extLst>
      <p:ext uri="{BB962C8B-B14F-4D97-AF65-F5344CB8AC3E}">
        <p14:creationId xmlns:p14="http://schemas.microsoft.com/office/powerpoint/2010/main" val="4137386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Video ">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63A9AE5E-E9C2-4C31-A229-E129059EDA89}"/>
              </a:ext>
            </a:extLst>
          </p:cNvPr>
          <p:cNvSpPr>
            <a:spLocks noGrp="1"/>
          </p:cNvSpPr>
          <p:nvPr>
            <p:ph type="media" sz="quarter" idx="10"/>
          </p:nvPr>
        </p:nvSpPr>
        <p:spPr>
          <a:xfrm>
            <a:off x="0" y="0"/>
            <a:ext cx="12192000" cy="6858000"/>
          </a:xfrm>
          <a:prstGeom prst="rect">
            <a:avLst/>
          </a:prstGeom>
        </p:spPr>
        <p:txBody>
          <a:bodyPr/>
          <a:lstStyle>
            <a:lvl1pPr marL="0" indent="0" algn="ctr">
              <a:buNone/>
              <a:defRPr sz="1600">
                <a:latin typeface="DIN Next LT Pro" panose="020B0503020203050203" pitchFamily="34" charset="0"/>
              </a:defRPr>
            </a:lvl1pPr>
          </a:lstStyle>
          <a:p>
            <a:r>
              <a:rPr lang="en-GB"/>
              <a:t>Click icon to add media</a:t>
            </a:r>
            <a:endParaRPr lang="nb-NO"/>
          </a:p>
        </p:txBody>
      </p:sp>
    </p:spTree>
    <p:extLst>
      <p:ext uri="{BB962C8B-B14F-4D97-AF65-F5344CB8AC3E}">
        <p14:creationId xmlns:p14="http://schemas.microsoft.com/office/powerpoint/2010/main" val="14036236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1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r>
              <a:rPr lang="en-GB"/>
              <a:t>Click icon to add picture</a:t>
            </a:r>
            <a:endParaRPr lang="nb-NO"/>
          </a:p>
        </p:txBody>
      </p:sp>
    </p:spTree>
    <p:extLst>
      <p:ext uri="{BB962C8B-B14F-4D97-AF65-F5344CB8AC3E}">
        <p14:creationId xmlns:p14="http://schemas.microsoft.com/office/powerpoint/2010/main" val="2463171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9445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SmartArt">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97F25B16-E77D-409D-8118-DDA43A0AA12C}"/>
              </a:ext>
            </a:extLst>
          </p:cNvPr>
          <p:cNvSpPr>
            <a:spLocks noGrp="1"/>
          </p:cNvSpPr>
          <p:nvPr>
            <p:ph type="dgm" sz="quarter" idx="10"/>
          </p:nvPr>
        </p:nvSpPr>
        <p:spPr>
          <a:xfrm>
            <a:off x="489098" y="1158949"/>
            <a:ext cx="11174819" cy="4827182"/>
          </a:xfrm>
          <a:prstGeom prst="rect">
            <a:avLst/>
          </a:prstGeom>
        </p:spPr>
        <p:txBody>
          <a:bodyPr/>
          <a:lstStyle>
            <a:lvl1pPr marL="0" indent="0">
              <a:buNone/>
              <a:defRPr>
                <a:latin typeface="DIN Next LT Pro" panose="020B0503020203050203" pitchFamily="34" charset="0"/>
              </a:defRPr>
            </a:lvl1pPr>
          </a:lstStyle>
          <a:p>
            <a:r>
              <a:rPr lang="en-GB"/>
              <a:t>Click icon to add SmartArt graphic</a:t>
            </a:r>
            <a:endParaRPr lang="nb-NO"/>
          </a:p>
        </p:txBody>
      </p:sp>
    </p:spTree>
    <p:extLst>
      <p:ext uri="{BB962C8B-B14F-4D97-AF65-F5344CB8AC3E}">
        <p14:creationId xmlns:p14="http://schemas.microsoft.com/office/powerpoint/2010/main" val="18244307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8EF5203B-3929-4D4E-9F4B-A524E8909891}"/>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5" name="Picture 4" descr="A black and white sign with white text&#10;&#10;Description automatically generated">
            <a:extLst>
              <a:ext uri="{FF2B5EF4-FFF2-40B4-BE49-F238E27FC236}">
                <a16:creationId xmlns:a16="http://schemas.microsoft.com/office/drawing/2014/main" id="{637EE062-5441-6062-F561-CC41D93612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8571" y="6057739"/>
            <a:ext cx="2424335" cy="423238"/>
          </a:xfrm>
          <a:prstGeom prst="rect">
            <a:avLst/>
          </a:prstGeom>
        </p:spPr>
      </p:pic>
    </p:spTree>
    <p:extLst>
      <p:ext uri="{BB962C8B-B14F-4D97-AF65-F5344CB8AC3E}">
        <p14:creationId xmlns:p14="http://schemas.microsoft.com/office/powerpoint/2010/main" val="39669302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2" name="Picture 1" descr="A black and white sign with white text&#10;&#10;Description automatically generated">
            <a:extLst>
              <a:ext uri="{FF2B5EF4-FFF2-40B4-BE49-F238E27FC236}">
                <a16:creationId xmlns:a16="http://schemas.microsoft.com/office/drawing/2014/main" id="{10DC1D9A-1275-5C8D-784B-861849B3E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379" y="6117373"/>
            <a:ext cx="2424335" cy="423238"/>
          </a:xfrm>
          <a:prstGeom prst="rect">
            <a:avLst/>
          </a:prstGeom>
        </p:spPr>
      </p:pic>
      <p:sp>
        <p:nvSpPr>
          <p:cNvPr id="5" name="Rectangle 4">
            <a:extLst>
              <a:ext uri="{FF2B5EF4-FFF2-40B4-BE49-F238E27FC236}">
                <a16:creationId xmlns:a16="http://schemas.microsoft.com/office/drawing/2014/main" id="{DD4A077E-1A6F-CFA9-4752-7143EBA13784}"/>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6" name="Picture 5" descr="A black and white sign with white text&#10;&#10;Description automatically generated">
            <a:extLst>
              <a:ext uri="{FF2B5EF4-FFF2-40B4-BE49-F238E27FC236}">
                <a16:creationId xmlns:a16="http://schemas.microsoft.com/office/drawing/2014/main" id="{30200FB7-B316-1AD4-E0E5-883765C3C9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8571" y="6057739"/>
            <a:ext cx="2424335" cy="423238"/>
          </a:xfrm>
          <a:prstGeom prst="rect">
            <a:avLst/>
          </a:prstGeom>
        </p:spPr>
      </p:pic>
    </p:spTree>
    <p:extLst>
      <p:ext uri="{BB962C8B-B14F-4D97-AF65-F5344CB8AC3E}">
        <p14:creationId xmlns:p14="http://schemas.microsoft.com/office/powerpoint/2010/main" val="31492028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2" name="Picture 2">
            <a:extLst>
              <a:ext uri="{FF2B5EF4-FFF2-40B4-BE49-F238E27FC236}">
                <a16:creationId xmlns:a16="http://schemas.microsoft.com/office/drawing/2014/main" id="{C648BC50-EAD9-6660-72EB-0A4D10663CD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14551996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5" name="Picture 2">
            <a:extLst>
              <a:ext uri="{FF2B5EF4-FFF2-40B4-BE49-F238E27FC236}">
                <a16:creationId xmlns:a16="http://schemas.microsoft.com/office/drawing/2014/main" id="{CD2DC519-A815-7F98-38F5-7BD0B5E3000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4183356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FEF1F-4660-0A52-ED4C-72FAFA9111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B09EB3-392E-20D3-69BF-5BD44926E8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18B873-A38F-8459-30BF-5D962E5D5B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32D7B7-9E7A-DCD5-4E1C-71197038B37B}"/>
              </a:ext>
            </a:extLst>
          </p:cNvPr>
          <p:cNvSpPr>
            <a:spLocks noGrp="1"/>
          </p:cNvSpPr>
          <p:nvPr>
            <p:ph type="dt" sz="half" idx="10"/>
          </p:nvPr>
        </p:nvSpPr>
        <p:spPr/>
        <p:txBody>
          <a:bodyPr/>
          <a:lstStyle/>
          <a:p>
            <a:fld id="{C64E13C7-1E8E-4590-8A3D-97907EDECE52}" type="datetimeFigureOut">
              <a:rPr lang="en-US" smtClean="0"/>
              <a:t>2/6/2026</a:t>
            </a:fld>
            <a:endParaRPr lang="en-US"/>
          </a:p>
        </p:txBody>
      </p:sp>
      <p:sp>
        <p:nvSpPr>
          <p:cNvPr id="6" name="Footer Placeholder 5">
            <a:extLst>
              <a:ext uri="{FF2B5EF4-FFF2-40B4-BE49-F238E27FC236}">
                <a16:creationId xmlns:a16="http://schemas.microsoft.com/office/drawing/2014/main" id="{F5058B40-B140-58DA-1AD9-8ABD5E580D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B4E9DD-FC60-1CA4-3924-52C12A7F0C8A}"/>
              </a:ext>
            </a:extLst>
          </p:cNvPr>
          <p:cNvSpPr>
            <a:spLocks noGrp="1"/>
          </p:cNvSpPr>
          <p:nvPr>
            <p:ph type="sldNum" sz="quarter" idx="12"/>
          </p:nvPr>
        </p:nvSpPr>
        <p:spPr/>
        <p:txBody>
          <a:bodyPr/>
          <a:lstStyle/>
          <a:p>
            <a:fld id="{A7D153C8-1164-4DB4-8F37-6CCF5A4A6108}" type="slidenum">
              <a:rPr lang="en-US" smtClean="0"/>
              <a:t>‹#›</a:t>
            </a:fld>
            <a:endParaRPr lang="en-US"/>
          </a:p>
        </p:txBody>
      </p:sp>
    </p:spTree>
    <p:extLst>
      <p:ext uri="{BB962C8B-B14F-4D97-AF65-F5344CB8AC3E}">
        <p14:creationId xmlns:p14="http://schemas.microsoft.com/office/powerpoint/2010/main" val="25570776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5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2" name="Picture 2">
            <a:extLst>
              <a:ext uri="{FF2B5EF4-FFF2-40B4-BE49-F238E27FC236}">
                <a16:creationId xmlns:a16="http://schemas.microsoft.com/office/drawing/2014/main" id="{EEAD905C-BE82-E9F1-39F5-4FD1DB5F90B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39118166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6_One Phras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5" name="Picture 2">
            <a:extLst>
              <a:ext uri="{FF2B5EF4-FFF2-40B4-BE49-F238E27FC236}">
                <a16:creationId xmlns:a16="http://schemas.microsoft.com/office/drawing/2014/main" id="{CD2DC519-A815-7F98-38F5-7BD0B5E3000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04206" y="6117373"/>
            <a:ext cx="2386680" cy="423238"/>
          </a:xfrm>
          <a:prstGeom prst="rect">
            <a:avLst/>
          </a:prstGeom>
        </p:spPr>
      </p:pic>
    </p:spTree>
    <p:extLst>
      <p:ext uri="{BB962C8B-B14F-4D97-AF65-F5344CB8AC3E}">
        <p14:creationId xmlns:p14="http://schemas.microsoft.com/office/powerpoint/2010/main" val="2614799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7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8858250" y="5257800"/>
            <a:ext cx="3333750" cy="1600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6" name="Picture 2">
            <a:extLst>
              <a:ext uri="{FF2B5EF4-FFF2-40B4-BE49-F238E27FC236}">
                <a16:creationId xmlns:a16="http://schemas.microsoft.com/office/drawing/2014/main" id="{B0C412A7-CCAB-B432-0EA4-A7E22EA9DE9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29000511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Last slide Englis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1070" y="5451713"/>
            <a:ext cx="2183156" cy="835905"/>
          </a:xfrm>
          <a:prstGeom prst="rect">
            <a:avLst/>
          </a:prstGeom>
        </p:spPr>
      </p:pic>
      <p:sp>
        <p:nvSpPr>
          <p:cNvPr id="7" name="Title 1">
            <a:extLst>
              <a:ext uri="{FF2B5EF4-FFF2-40B4-BE49-F238E27FC236}">
                <a16:creationId xmlns:a16="http://schemas.microsoft.com/office/drawing/2014/main" id="{167D49D4-F220-493D-892B-658B04F2C839}"/>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TOGETHER FOR A JUST WORLD</a:t>
            </a:r>
            <a:endParaRPr lang="nb-NO"/>
          </a:p>
        </p:txBody>
      </p:sp>
    </p:spTree>
    <p:extLst>
      <p:ext uri="{BB962C8B-B14F-4D97-AF65-F5344CB8AC3E}">
        <p14:creationId xmlns:p14="http://schemas.microsoft.com/office/powerpoint/2010/main" val="840805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9" name="Picture 8">
            <a:extLst>
              <a:ext uri="{FF2B5EF4-FFF2-40B4-BE49-F238E27FC236}">
                <a16:creationId xmlns:a16="http://schemas.microsoft.com/office/drawing/2014/main" id="{4A6A95A9-BA7C-4EE9-963D-EF2020060C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1781" y="5304155"/>
            <a:ext cx="2068437" cy="993228"/>
          </a:xfrm>
          <a:prstGeom prst="rect">
            <a:avLst/>
          </a:prstGeom>
        </p:spPr>
      </p:pic>
      <p:sp>
        <p:nvSpPr>
          <p:cNvPr id="6" name="Title 1">
            <a:extLst>
              <a:ext uri="{FF2B5EF4-FFF2-40B4-BE49-F238E27FC236}">
                <a16:creationId xmlns:a16="http://schemas.microsoft.com/office/drawing/2014/main" id="{4FD866B3-D801-44A4-AD58-57BC3EDA02A3}"/>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SAMMEN FOR EN RETTFERDIG VERDEN</a:t>
            </a:r>
            <a:endParaRPr lang="nb-NO"/>
          </a:p>
        </p:txBody>
      </p:sp>
    </p:spTree>
    <p:extLst>
      <p:ext uri="{BB962C8B-B14F-4D97-AF65-F5344CB8AC3E}">
        <p14:creationId xmlns:p14="http://schemas.microsoft.com/office/powerpoint/2010/main" val="29192351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4384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8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2" name="Picture 1" descr="A black and white sign with white text&#10;&#10;Description automatically generated">
            <a:extLst>
              <a:ext uri="{FF2B5EF4-FFF2-40B4-BE49-F238E27FC236}">
                <a16:creationId xmlns:a16="http://schemas.microsoft.com/office/drawing/2014/main" id="{10DC1D9A-1275-5C8D-784B-861849B3E8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379" y="6117373"/>
            <a:ext cx="2424335" cy="423238"/>
          </a:xfrm>
          <a:prstGeom prst="rect">
            <a:avLst/>
          </a:prstGeom>
        </p:spPr>
      </p:pic>
    </p:spTree>
    <p:extLst>
      <p:ext uri="{BB962C8B-B14F-4D97-AF65-F5344CB8AC3E}">
        <p14:creationId xmlns:p14="http://schemas.microsoft.com/office/powerpoint/2010/main" val="9724462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9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DED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2" name="Picture 2">
            <a:extLst>
              <a:ext uri="{FF2B5EF4-FFF2-40B4-BE49-F238E27FC236}">
                <a16:creationId xmlns:a16="http://schemas.microsoft.com/office/drawing/2014/main" id="{EEAD905C-BE82-E9F1-39F5-4FD1DB5F90B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20899260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DD716D-46E3-4E37-B6F6-3255752D8FD8}"/>
              </a:ext>
            </a:extLst>
          </p:cNvPr>
          <p:cNvSpPr>
            <a:spLocks noGrp="1"/>
          </p:cNvSpPr>
          <p:nvPr>
            <p:ph type="dt" sz="half" idx="10"/>
          </p:nvPr>
        </p:nvSpPr>
        <p:spPr>
          <a:xfrm>
            <a:off x="838200" y="6356350"/>
            <a:ext cx="2743200" cy="365125"/>
          </a:xfrm>
          <a:prstGeom prst="rect">
            <a:avLst/>
          </a:prstGeom>
        </p:spPr>
        <p:txBody>
          <a:bodyPr/>
          <a:lstStyle/>
          <a:p>
            <a:fld id="{8FA182CF-B25F-47C9-A870-6F91549D7E9F}" type="datetimeFigureOut">
              <a:rPr lang="nb-NO" smtClean="0"/>
              <a:t>06.02.2026</a:t>
            </a:fld>
            <a:endParaRPr lang="nb-NO"/>
          </a:p>
        </p:txBody>
      </p:sp>
      <p:sp>
        <p:nvSpPr>
          <p:cNvPr id="7" name="Rectangle 6">
            <a:extLst>
              <a:ext uri="{FF2B5EF4-FFF2-40B4-BE49-F238E27FC236}">
                <a16:creationId xmlns:a16="http://schemas.microsoft.com/office/drawing/2014/main" id="{4825D953-6A6B-4D08-B465-06633B6726C7}"/>
              </a:ext>
            </a:extLst>
          </p:cNvPr>
          <p:cNvSpPr/>
          <p:nvPr userDrawn="1"/>
        </p:nvSpPr>
        <p:spPr>
          <a:xfrm>
            <a:off x="444" y="3447240"/>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19ACF674-EA17-44F8-A816-B7A1974D9434}"/>
              </a:ext>
            </a:extLst>
          </p:cNvPr>
          <p:cNvSpPr/>
          <p:nvPr userDrawn="1"/>
        </p:nvSpPr>
        <p:spPr>
          <a:xfrm>
            <a:off x="8150948" y="3447239"/>
            <a:ext cx="404105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5BC158C-08B2-4DB4-B118-7BA4AD33DCD7}"/>
              </a:ext>
            </a:extLst>
          </p:cNvPr>
          <p:cNvSpPr/>
          <p:nvPr userDrawn="1"/>
        </p:nvSpPr>
        <p:spPr>
          <a:xfrm>
            <a:off x="444" y="0"/>
            <a:ext cx="4079332" cy="34476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Picture Placeholder 16">
            <a:extLst>
              <a:ext uri="{FF2B5EF4-FFF2-40B4-BE49-F238E27FC236}">
                <a16:creationId xmlns:a16="http://schemas.microsoft.com/office/drawing/2014/main" id="{D3D2DF8D-1F88-435F-A672-452184EDB523}"/>
              </a:ext>
            </a:extLst>
          </p:cNvPr>
          <p:cNvSpPr>
            <a:spLocks noGrp="1" noChangeAspect="1"/>
          </p:cNvSpPr>
          <p:nvPr>
            <p:ph type="pic" sz="quarter" idx="13"/>
          </p:nvPr>
        </p:nvSpPr>
        <p:spPr>
          <a:xfrm>
            <a:off x="4077056" y="3455190"/>
            <a:ext cx="4073892" cy="3417599"/>
          </a:xfrm>
          <a:prstGeom prst="rect">
            <a:avLst/>
          </a:prstGeom>
        </p:spPr>
        <p:txBody>
          <a:bodyPr/>
          <a:lstStyle>
            <a:lvl1pPr marL="0" indent="0">
              <a:buNone/>
              <a:defRPr sz="1600"/>
            </a:lvl1pPr>
          </a:lstStyle>
          <a:p>
            <a:r>
              <a:rPr lang="en-US"/>
              <a:t>Click icon to add picture</a:t>
            </a:r>
            <a:endParaRPr lang="nb-NO"/>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13506" y="4636940"/>
            <a:ext cx="2439094" cy="1173141"/>
          </a:xfrm>
          <a:prstGeom prst="rect">
            <a:avLst/>
          </a:prstGeom>
        </p:spPr>
      </p:pic>
      <p:sp>
        <p:nvSpPr>
          <p:cNvPr id="3" name="Tittel 2">
            <a:extLst>
              <a:ext uri="{FF2B5EF4-FFF2-40B4-BE49-F238E27FC236}">
                <a16:creationId xmlns:a16="http://schemas.microsoft.com/office/drawing/2014/main" id="{6BB1591A-14E4-42AD-A7DD-CACFC540A239}"/>
              </a:ext>
            </a:extLst>
          </p:cNvPr>
          <p:cNvSpPr>
            <a:spLocks noGrp="1"/>
          </p:cNvSpPr>
          <p:nvPr>
            <p:ph type="title" hasCustomPrompt="1"/>
          </p:nvPr>
        </p:nvSpPr>
        <p:spPr>
          <a:xfrm>
            <a:off x="4558937" y="1658983"/>
            <a:ext cx="7408816" cy="1523616"/>
          </a:xfrm>
          <a:prstGeom prst="rect">
            <a:avLst/>
          </a:prstGeom>
        </p:spPr>
        <p:txBody>
          <a:bodyPr anchor="b"/>
          <a:lstStyle>
            <a:lvl1pPr>
              <a:defRPr>
                <a:latin typeface="DIN Next LT Pro Bold"/>
              </a:defRPr>
            </a:lvl1pPr>
          </a:lstStyle>
          <a:p>
            <a:r>
              <a:rPr lang="en-US" sz="4400" b="1"/>
              <a:t>TITTEL</a:t>
            </a:r>
            <a:endParaRPr lang="nb-NO"/>
          </a:p>
        </p:txBody>
      </p:sp>
    </p:spTree>
    <p:extLst>
      <p:ext uri="{BB962C8B-B14F-4D97-AF65-F5344CB8AC3E}">
        <p14:creationId xmlns:p14="http://schemas.microsoft.com/office/powerpoint/2010/main" val="13858302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ulletpoint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9"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12" name="Text Placeholder 2">
            <a:extLst>
              <a:ext uri="{FF2B5EF4-FFF2-40B4-BE49-F238E27FC236}">
                <a16:creationId xmlns:a16="http://schemas.microsoft.com/office/drawing/2014/main" id="{445A80AB-C7F0-450F-B6E3-8AD9CE90AE93}"/>
              </a:ext>
            </a:extLst>
          </p:cNvPr>
          <p:cNvSpPr>
            <a:spLocks noGrp="1"/>
          </p:cNvSpPr>
          <p:nvPr>
            <p:ph type="body" sz="quarter" idx="17" hasCustomPrompt="1"/>
          </p:nvPr>
        </p:nvSpPr>
        <p:spPr>
          <a:xfrm>
            <a:off x="422274" y="4885023"/>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2" name="Title 1"/>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939465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5981F-E053-8794-2FB6-598804CB80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A5C1DF-9488-404D-9E93-09C6C4976C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3CA60C-0052-7091-46EE-81171D0AF3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59E3DE-AF39-FB6A-7749-5141D7573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7EDE5C-42B6-C534-5F16-C5DDB0340C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AD299C-679F-D1AC-7C72-BFF7B38E6889}"/>
              </a:ext>
            </a:extLst>
          </p:cNvPr>
          <p:cNvSpPr>
            <a:spLocks noGrp="1"/>
          </p:cNvSpPr>
          <p:nvPr>
            <p:ph type="dt" sz="half" idx="10"/>
          </p:nvPr>
        </p:nvSpPr>
        <p:spPr/>
        <p:txBody>
          <a:bodyPr/>
          <a:lstStyle/>
          <a:p>
            <a:fld id="{C64E13C7-1E8E-4590-8A3D-97907EDECE52}" type="datetimeFigureOut">
              <a:rPr lang="en-US" smtClean="0"/>
              <a:t>2/6/2026</a:t>
            </a:fld>
            <a:endParaRPr lang="en-US"/>
          </a:p>
        </p:txBody>
      </p:sp>
      <p:sp>
        <p:nvSpPr>
          <p:cNvPr id="8" name="Footer Placeholder 7">
            <a:extLst>
              <a:ext uri="{FF2B5EF4-FFF2-40B4-BE49-F238E27FC236}">
                <a16:creationId xmlns:a16="http://schemas.microsoft.com/office/drawing/2014/main" id="{2695993B-0998-A350-20CB-DD0109B107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B9768F-4993-F2F2-4C3E-E086B1DA68E2}"/>
              </a:ext>
            </a:extLst>
          </p:cNvPr>
          <p:cNvSpPr>
            <a:spLocks noGrp="1"/>
          </p:cNvSpPr>
          <p:nvPr>
            <p:ph type="sldNum" sz="quarter" idx="12"/>
          </p:nvPr>
        </p:nvSpPr>
        <p:spPr/>
        <p:txBody>
          <a:bodyPr/>
          <a:lstStyle/>
          <a:p>
            <a:fld id="{A7D153C8-1164-4DB4-8F37-6CCF5A4A6108}" type="slidenum">
              <a:rPr lang="en-US" smtClean="0"/>
              <a:t>‹#›</a:t>
            </a:fld>
            <a:endParaRPr lang="en-US"/>
          </a:p>
        </p:txBody>
      </p:sp>
    </p:spTree>
    <p:extLst>
      <p:ext uri="{BB962C8B-B14F-4D97-AF65-F5344CB8AC3E}">
        <p14:creationId xmlns:p14="http://schemas.microsoft.com/office/powerpoint/2010/main" val="5185338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19856"/>
            <a:ext cx="4079332" cy="3438144"/>
          </a:xfrm>
          <a:prstGeom prst="rect">
            <a:avLst/>
          </a:prstGeom>
        </p:spPr>
        <p:txBody>
          <a:bodyPr/>
          <a:lstStyle>
            <a:lvl1pPr marL="0" indent="0">
              <a:buNone/>
              <a:defRPr sz="1600"/>
            </a:lvl1pPr>
          </a:lstStyle>
          <a:p>
            <a:r>
              <a:rPr lang="en-US"/>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683C9962-FBA5-4DF6-BB37-44A29AB59201}"/>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1416982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8112668"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34942"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8112668" y="3419856"/>
            <a:ext cx="4079332" cy="3438144"/>
          </a:xfrm>
          <a:prstGeom prst="rect">
            <a:avLst/>
          </a:prstGeom>
        </p:spPr>
        <p:txBody>
          <a:bodyPr/>
          <a:lstStyle>
            <a:lvl1pPr marL="0" indent="0">
              <a:buNone/>
              <a:defRPr sz="1600"/>
            </a:lvl1pPr>
          </a:lstStyle>
          <a:p>
            <a:r>
              <a:rPr lang="en-US"/>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74868" y="1953134"/>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371E0B08-0C50-4AB1-BEFF-94A2DD45DAD0}"/>
              </a:ext>
            </a:extLst>
          </p:cNvPr>
          <p:cNvSpPr>
            <a:spLocks noGrp="1"/>
          </p:cNvSpPr>
          <p:nvPr>
            <p:ph type="title" hasCustomPrompt="1"/>
          </p:nvPr>
        </p:nvSpPr>
        <p:spPr>
          <a:xfrm>
            <a:off x="574868" y="194597"/>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0355338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21668"/>
            <a:ext cx="4079332" cy="3436332"/>
          </a:xfrm>
          <a:prstGeom prst="rect">
            <a:avLst/>
          </a:prstGeom>
        </p:spPr>
        <p:txBody>
          <a:bodyPr/>
          <a:lstStyle>
            <a:lvl1pPr marL="0" indent="0">
              <a:buNone/>
              <a:defRPr sz="1600"/>
            </a:lvl1pPr>
          </a:lstStyle>
          <a:p>
            <a:r>
              <a:rPr lang="en-US"/>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0F770B90-FF88-4055-93E0-418562647041}"/>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2411251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4706240"/>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US"/>
              <a:t>Click icon to add picture</a:t>
            </a:r>
            <a:endParaRPr lang="nb-NO"/>
          </a:p>
        </p:txBody>
      </p:sp>
    </p:spTree>
    <p:extLst>
      <p:ext uri="{BB962C8B-B14F-4D97-AF65-F5344CB8AC3E}">
        <p14:creationId xmlns:p14="http://schemas.microsoft.com/office/powerpoint/2010/main" val="433944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8103766" y="-18288"/>
            <a:ext cx="4088233"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8103766" y="3419855"/>
            <a:ext cx="4088233" cy="3438145"/>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107363"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54916" y="4706240"/>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0" y="-18288"/>
            <a:ext cx="8163256" cy="6876288"/>
          </a:xfrm>
          <a:prstGeom prst="rect">
            <a:avLst/>
          </a:prstGeom>
        </p:spPr>
        <p:txBody>
          <a:bodyPr/>
          <a:lstStyle>
            <a:lvl1pPr marL="0" indent="0">
              <a:buNone/>
              <a:defRPr sz="1600"/>
            </a:lvl1pPr>
          </a:lstStyle>
          <a:p>
            <a:r>
              <a:rPr lang="en-US"/>
              <a:t>Click icon to add picture</a:t>
            </a:r>
            <a:endParaRPr lang="nb-NO"/>
          </a:p>
        </p:txBody>
      </p:sp>
    </p:spTree>
    <p:extLst>
      <p:ext uri="{BB962C8B-B14F-4D97-AF65-F5344CB8AC3E}">
        <p14:creationId xmlns:p14="http://schemas.microsoft.com/office/powerpoint/2010/main" val="22958932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Large photo">
    <p:spTree>
      <p:nvGrpSpPr>
        <p:cNvPr id="1" name=""/>
        <p:cNvGrpSpPr/>
        <p:nvPr/>
      </p:nvGrpSpPr>
      <p:grpSpPr>
        <a:xfrm>
          <a:off x="0" y="0"/>
          <a:ext cx="0" cy="0"/>
          <a:chOff x="0" y="0"/>
          <a:chExt cx="0" cy="0"/>
        </a:xfrm>
      </p:grpSpPr>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US"/>
              <a:t>Click icon to add picture</a:t>
            </a:r>
            <a:endParaRPr lang="nb-NO"/>
          </a:p>
        </p:txBody>
      </p:sp>
      <p:sp>
        <p:nvSpPr>
          <p:cNvPr id="10" name="Text Placeholder 16">
            <a:extLst>
              <a:ext uri="{FF2B5EF4-FFF2-40B4-BE49-F238E27FC236}">
                <a16:creationId xmlns:a16="http://schemas.microsoft.com/office/drawing/2014/main" id="{39E6BCE3-42C3-49A3-9FE1-9FBF75B62C82}"/>
              </a:ext>
            </a:extLst>
          </p:cNvPr>
          <p:cNvSpPr>
            <a:spLocks noGrp="1"/>
          </p:cNvSpPr>
          <p:nvPr>
            <p:ph type="body" sz="quarter" idx="15" hasCustomPrompt="1"/>
          </p:nvPr>
        </p:nvSpPr>
        <p:spPr>
          <a:xfrm>
            <a:off x="254737" y="1341685"/>
            <a:ext cx="3445393"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5" name="Title 1">
            <a:extLst>
              <a:ext uri="{FF2B5EF4-FFF2-40B4-BE49-F238E27FC236}">
                <a16:creationId xmlns:a16="http://schemas.microsoft.com/office/drawing/2014/main" id="{DE2A18DF-A52D-4572-8B01-C23E6C6E6664}"/>
              </a:ext>
            </a:extLst>
          </p:cNvPr>
          <p:cNvSpPr>
            <a:spLocks noGrp="1"/>
          </p:cNvSpPr>
          <p:nvPr>
            <p:ph type="title" hasCustomPrompt="1"/>
          </p:nvPr>
        </p:nvSpPr>
        <p:spPr>
          <a:xfrm>
            <a:off x="254737" y="613292"/>
            <a:ext cx="3445393" cy="728393"/>
          </a:xfrm>
          <a:prstGeom prst="rect">
            <a:avLst/>
          </a:prstGeom>
        </p:spPr>
        <p:txBody>
          <a:bodyPr anchor="b"/>
          <a:lstStyle>
            <a:lvl1pPr>
              <a:defRPr lang="nb-NO" sz="28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3632402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0" y="3411872"/>
            <a:ext cx="4079332" cy="3455272"/>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US"/>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9128077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0" y="3411872"/>
            <a:ext cx="4079332" cy="3455272"/>
          </a:xfrm>
          <a:prstGeom prst="rect">
            <a:avLst/>
          </a:prstGeom>
          <a:solidFill>
            <a:srgbClr val="E847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US"/>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40137524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ext and photo 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US"/>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8" name="Picture Placeholder 16">
            <a:extLst>
              <a:ext uri="{FF2B5EF4-FFF2-40B4-BE49-F238E27FC236}">
                <a16:creationId xmlns:a16="http://schemas.microsoft.com/office/drawing/2014/main" id="{5FCE6E12-F228-40D8-9B40-B099DEE2B789}"/>
              </a:ext>
            </a:extLst>
          </p:cNvPr>
          <p:cNvSpPr>
            <a:spLocks noGrp="1"/>
          </p:cNvSpPr>
          <p:nvPr>
            <p:ph type="pic" sz="quarter" idx="17"/>
          </p:nvPr>
        </p:nvSpPr>
        <p:spPr>
          <a:xfrm>
            <a:off x="-19050" y="3414228"/>
            <a:ext cx="4079032" cy="3443771"/>
          </a:xfrm>
          <a:prstGeom prst="rect">
            <a:avLst/>
          </a:prstGeom>
        </p:spPr>
        <p:txBody>
          <a:bodyPr/>
          <a:lstStyle>
            <a:lvl1pPr marL="0" indent="0">
              <a:buNone/>
              <a:defRPr sz="1600"/>
            </a:lvl1pPr>
          </a:lstStyle>
          <a:p>
            <a:r>
              <a:rPr lang="en-US"/>
              <a:t>Click icon to add picture</a:t>
            </a:r>
            <a:endParaRPr lang="nb-NO"/>
          </a:p>
        </p:txBody>
      </p:sp>
      <p:sp>
        <p:nvSpPr>
          <p:cNvPr id="7" name="Title 1">
            <a:extLst>
              <a:ext uri="{FF2B5EF4-FFF2-40B4-BE49-F238E27FC236}">
                <a16:creationId xmlns:a16="http://schemas.microsoft.com/office/drawing/2014/main" id="{B9541999-768F-49F9-85D4-3DD84ACDDC44}"/>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40444198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19350" y="3411872"/>
            <a:ext cx="4079332" cy="3446128"/>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7547" cy="3404650"/>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4" name="Picture Placeholder 16">
            <a:extLst>
              <a:ext uri="{FF2B5EF4-FFF2-40B4-BE49-F238E27FC236}">
                <a16:creationId xmlns:a16="http://schemas.microsoft.com/office/drawing/2014/main" id="{532DA967-4C69-42FF-A83A-CD73ABA75028}"/>
              </a:ext>
            </a:extLst>
          </p:cNvPr>
          <p:cNvSpPr>
            <a:spLocks noGrp="1"/>
          </p:cNvSpPr>
          <p:nvPr>
            <p:ph type="pic" sz="quarter" idx="14"/>
          </p:nvPr>
        </p:nvSpPr>
        <p:spPr>
          <a:xfrm>
            <a:off x="4059981" y="3411872"/>
            <a:ext cx="4101355" cy="3446128"/>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6" name="Picture Placeholder 16">
            <a:extLst>
              <a:ext uri="{FF2B5EF4-FFF2-40B4-BE49-F238E27FC236}">
                <a16:creationId xmlns:a16="http://schemas.microsoft.com/office/drawing/2014/main" id="{9FD6263F-2289-40C7-B7F4-21A2106EFC7D}"/>
              </a:ext>
            </a:extLst>
          </p:cNvPr>
          <p:cNvSpPr>
            <a:spLocks noGrp="1"/>
          </p:cNvSpPr>
          <p:nvPr>
            <p:ph type="pic" sz="quarter" idx="15"/>
          </p:nvPr>
        </p:nvSpPr>
        <p:spPr>
          <a:xfrm>
            <a:off x="8149582" y="0"/>
            <a:ext cx="4042418" cy="3404650"/>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7" name="Rectangle 6">
            <a:extLst>
              <a:ext uri="{FF2B5EF4-FFF2-40B4-BE49-F238E27FC236}">
                <a16:creationId xmlns:a16="http://schemas.microsoft.com/office/drawing/2014/main" id="{B82ADA30-A3CA-49FA-B8A6-BD2F49513419}"/>
              </a:ext>
            </a:extLst>
          </p:cNvPr>
          <p:cNvSpPr/>
          <p:nvPr userDrawn="1"/>
        </p:nvSpPr>
        <p:spPr>
          <a:xfrm>
            <a:off x="8161336" y="3411872"/>
            <a:ext cx="4079333" cy="3446128"/>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FFA5BBD0-BCFB-432C-8E2A-18221BFF49A1}"/>
              </a:ext>
            </a:extLst>
          </p:cNvPr>
          <p:cNvSpPr/>
          <p:nvPr userDrawn="1"/>
        </p:nvSpPr>
        <p:spPr>
          <a:xfrm>
            <a:off x="4058497" y="3494"/>
            <a:ext cx="4091085" cy="34083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101927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FDA5F-5815-C6E2-5A63-FEDA3EC010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C7FB80-6494-B523-AD27-57019D911B3D}"/>
              </a:ext>
            </a:extLst>
          </p:cNvPr>
          <p:cNvSpPr>
            <a:spLocks noGrp="1"/>
          </p:cNvSpPr>
          <p:nvPr>
            <p:ph type="dt" sz="half" idx="10"/>
          </p:nvPr>
        </p:nvSpPr>
        <p:spPr/>
        <p:txBody>
          <a:bodyPr/>
          <a:lstStyle/>
          <a:p>
            <a:fld id="{C64E13C7-1E8E-4590-8A3D-97907EDECE52}" type="datetimeFigureOut">
              <a:rPr lang="en-US" smtClean="0"/>
              <a:t>2/6/2026</a:t>
            </a:fld>
            <a:endParaRPr lang="en-US"/>
          </a:p>
        </p:txBody>
      </p:sp>
      <p:sp>
        <p:nvSpPr>
          <p:cNvPr id="4" name="Footer Placeholder 3">
            <a:extLst>
              <a:ext uri="{FF2B5EF4-FFF2-40B4-BE49-F238E27FC236}">
                <a16:creationId xmlns:a16="http://schemas.microsoft.com/office/drawing/2014/main" id="{7278A222-9894-0FE3-042C-4765D71E64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4B2E65-7DAD-3AAD-1ACA-55408E525B81}"/>
              </a:ext>
            </a:extLst>
          </p:cNvPr>
          <p:cNvSpPr>
            <a:spLocks noGrp="1"/>
          </p:cNvSpPr>
          <p:nvPr>
            <p:ph type="sldNum" sz="quarter" idx="12"/>
          </p:nvPr>
        </p:nvSpPr>
        <p:spPr/>
        <p:txBody>
          <a:bodyPr/>
          <a:lstStyle/>
          <a:p>
            <a:fld id="{A7D153C8-1164-4DB4-8F37-6CCF5A4A6108}" type="slidenum">
              <a:rPr lang="en-US" smtClean="0"/>
              <a:t>‹#›</a:t>
            </a:fld>
            <a:endParaRPr lang="en-US"/>
          </a:p>
        </p:txBody>
      </p:sp>
    </p:spTree>
    <p:extLst>
      <p:ext uri="{BB962C8B-B14F-4D97-AF65-F5344CB8AC3E}">
        <p14:creationId xmlns:p14="http://schemas.microsoft.com/office/powerpoint/2010/main" val="24494458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atin typeface="DIN Next LT Pro" panose="020B0503020203050203" pitchFamily="34" charset="0"/>
              </a:defRPr>
            </a:lvl1pPr>
          </a:lstStyle>
          <a:p>
            <a:r>
              <a:rPr lang="nb-NO" err="1"/>
              <a:t>Click</a:t>
            </a:r>
            <a:r>
              <a:rPr lang="nb-NO"/>
              <a:t> to </a:t>
            </a:r>
            <a:r>
              <a:rPr lang="nb-NO" err="1"/>
              <a:t>add</a:t>
            </a:r>
            <a:r>
              <a:rPr lang="nb-NO"/>
              <a:t> </a:t>
            </a:r>
            <a:r>
              <a:rPr lang="nb-NO" err="1"/>
              <a:t>icon</a:t>
            </a: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4050458" cy="3438144"/>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12" name="Chart Placeholder 3">
            <a:extLst>
              <a:ext uri="{FF2B5EF4-FFF2-40B4-BE49-F238E27FC236}">
                <a16:creationId xmlns:a16="http://schemas.microsoft.com/office/drawing/2014/main" id="{36D02BAA-A441-4C13-B5D3-C417CF702E53}"/>
              </a:ext>
            </a:extLst>
          </p:cNvPr>
          <p:cNvSpPr>
            <a:spLocks noGrp="1"/>
          </p:cNvSpPr>
          <p:nvPr>
            <p:ph type="chart" sz="quarter" idx="18"/>
          </p:nvPr>
        </p:nvSpPr>
        <p:spPr>
          <a:xfrm>
            <a:off x="4502151" y="2439172"/>
            <a:ext cx="5693410" cy="3854775"/>
          </a:xfrm>
          <a:prstGeom prst="rect">
            <a:avLst/>
          </a:prstGeom>
        </p:spPr>
        <p:txBody>
          <a:bodyPr/>
          <a:lstStyle>
            <a:lvl1pPr>
              <a:defRPr>
                <a:latin typeface="DIN Next LT Pro" panose="020B0503020203050203" pitchFamily="34" charset="0"/>
              </a:defRPr>
            </a:lvl1pPr>
          </a:lstStyle>
          <a:p>
            <a:r>
              <a:rPr lang="en-US"/>
              <a:t>Click icon to add chart</a:t>
            </a:r>
            <a:endParaRPr lang="nb-NO"/>
          </a:p>
        </p:txBody>
      </p:sp>
      <p:sp>
        <p:nvSpPr>
          <p:cNvPr id="8" name="Text Placeholder 18">
            <a:extLst>
              <a:ext uri="{FF2B5EF4-FFF2-40B4-BE49-F238E27FC236}">
                <a16:creationId xmlns:a16="http://schemas.microsoft.com/office/drawing/2014/main" id="{8F4ADAE3-76C7-44EB-A461-50F93914976E}"/>
              </a:ext>
            </a:extLst>
          </p:cNvPr>
          <p:cNvSpPr>
            <a:spLocks noGrp="1"/>
          </p:cNvSpPr>
          <p:nvPr>
            <p:ph type="body" sz="quarter" idx="19" hasCustomPrompt="1"/>
          </p:nvPr>
        </p:nvSpPr>
        <p:spPr>
          <a:xfrm>
            <a:off x="4502154" y="1700784"/>
            <a:ext cx="6715125" cy="444880"/>
          </a:xfrm>
          <a:prstGeom prst="rect">
            <a:avLst/>
          </a:prstGeom>
        </p:spPr>
        <p:txBody>
          <a:bodyPr/>
          <a:lstStyle>
            <a:lvl1pPr marL="0" indent="0">
              <a:buNone/>
              <a:defRPr sz="2400" baseline="0">
                <a:latin typeface="DIN Next LT Pro Light" panose="020B0303020203050203" pitchFamily="34" charset="0"/>
              </a:defRPr>
            </a:lvl1pPr>
          </a:lstStyle>
          <a:p>
            <a:pPr lvl="0"/>
            <a:r>
              <a:rPr lang="en-US"/>
              <a:t>Fun subtitle here</a:t>
            </a:r>
          </a:p>
        </p:txBody>
      </p:sp>
      <p:sp>
        <p:nvSpPr>
          <p:cNvPr id="10" name="Title 1"/>
          <p:cNvSpPr>
            <a:spLocks noGrp="1"/>
          </p:cNvSpPr>
          <p:nvPr>
            <p:ph type="title" hasCustomPrompt="1"/>
          </p:nvPr>
        </p:nvSpPr>
        <p:spPr>
          <a:xfrm>
            <a:off x="4502151" y="444843"/>
            <a:ext cx="6731903" cy="1255941"/>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796378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8112669" cy="3438144"/>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5" name="Chart Placeholder 4">
            <a:extLst>
              <a:ext uri="{FF2B5EF4-FFF2-40B4-BE49-F238E27FC236}">
                <a16:creationId xmlns:a16="http://schemas.microsoft.com/office/drawing/2014/main" id="{484AA146-918A-489E-BE8C-CC7C49FB2701}"/>
              </a:ext>
            </a:extLst>
          </p:cNvPr>
          <p:cNvSpPr>
            <a:spLocks noGrp="1"/>
          </p:cNvSpPr>
          <p:nvPr>
            <p:ph type="chart" sz="quarter" idx="18"/>
          </p:nvPr>
        </p:nvSpPr>
        <p:spPr>
          <a:xfrm>
            <a:off x="536575" y="549275"/>
            <a:ext cx="3086100" cy="2525713"/>
          </a:xfrm>
          <a:prstGeom prst="rect">
            <a:avLst/>
          </a:prstGeom>
        </p:spPr>
        <p:txBody>
          <a:bodyPr/>
          <a:lstStyle>
            <a:lvl1pPr>
              <a:defRPr>
                <a:latin typeface="DIN Next LT Pro" panose="020B0503020203050203" pitchFamily="34" charset="0"/>
              </a:defRPr>
            </a:lvl1pPr>
          </a:lstStyle>
          <a:p>
            <a:r>
              <a:rPr lang="en-US"/>
              <a:t>Click icon to add chart</a:t>
            </a:r>
            <a:endParaRPr lang="nb-NO"/>
          </a:p>
        </p:txBody>
      </p:sp>
      <p:sp>
        <p:nvSpPr>
          <p:cNvPr id="13" name="Text Placeholder 16">
            <a:extLst>
              <a:ext uri="{FF2B5EF4-FFF2-40B4-BE49-F238E27FC236}">
                <a16:creationId xmlns:a16="http://schemas.microsoft.com/office/drawing/2014/main" id="{AB4E55F5-C92A-40B6-A540-D1200B043833}"/>
              </a:ext>
            </a:extLst>
          </p:cNvPr>
          <p:cNvSpPr>
            <a:spLocks noGrp="1"/>
          </p:cNvSpPr>
          <p:nvPr>
            <p:ph type="body" sz="quarter" idx="15" hasCustomPrompt="1"/>
          </p:nvPr>
        </p:nvSpPr>
        <p:spPr>
          <a:xfrm>
            <a:off x="4159251" y="839120"/>
            <a:ext cx="3525635" cy="1210660"/>
          </a:xfrm>
          <a:prstGeom prst="rect">
            <a:avLst/>
          </a:prstGeom>
        </p:spPr>
        <p:txBody>
          <a:bodyPr/>
          <a:lstStyle>
            <a:lvl1pPr marL="0" indent="0">
              <a:lnSpc>
                <a:spcPct val="100000"/>
              </a:lnSpc>
              <a:buNone/>
              <a:defRPr sz="16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a:t>Short and to the point text here. </a:t>
            </a:r>
          </a:p>
        </p:txBody>
      </p:sp>
      <p:sp>
        <p:nvSpPr>
          <p:cNvPr id="14" name="Rectangle 13">
            <a:extLst>
              <a:ext uri="{FF2B5EF4-FFF2-40B4-BE49-F238E27FC236}">
                <a16:creationId xmlns:a16="http://schemas.microsoft.com/office/drawing/2014/main" id="{AD629B48-C78F-4661-8CDF-681D756C8A26}"/>
              </a:ext>
            </a:extLst>
          </p:cNvPr>
          <p:cNvSpPr/>
          <p:nvPr userDrawn="1"/>
        </p:nvSpPr>
        <p:spPr>
          <a:xfrm>
            <a:off x="8112668" y="-18288"/>
            <a:ext cx="4079332" cy="343814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Text Placeholder 16">
            <a:extLst>
              <a:ext uri="{FF2B5EF4-FFF2-40B4-BE49-F238E27FC236}">
                <a16:creationId xmlns:a16="http://schemas.microsoft.com/office/drawing/2014/main" id="{03E46538-3CD7-4108-B290-228401EF19C9}"/>
              </a:ext>
            </a:extLst>
          </p:cNvPr>
          <p:cNvSpPr>
            <a:spLocks noGrp="1"/>
          </p:cNvSpPr>
          <p:nvPr>
            <p:ph type="body" sz="quarter" idx="20" hasCustomPrompt="1"/>
          </p:nvPr>
        </p:nvSpPr>
        <p:spPr>
          <a:xfrm>
            <a:off x="8289291" y="4305022"/>
            <a:ext cx="3525635" cy="1210660"/>
          </a:xfrm>
          <a:prstGeom prst="rect">
            <a:avLst/>
          </a:prstGeom>
        </p:spPr>
        <p:txBody>
          <a:bodyPr/>
          <a:lstStyle>
            <a:lvl1pPr marL="0" indent="0">
              <a:lnSpc>
                <a:spcPct val="100000"/>
              </a:lnSpc>
              <a:buNone/>
              <a:defRPr sz="1800">
                <a:latin typeface="DIN Next LT Pro Bold" panose="020B0803020203050203" pitchFamily="34" charset="0"/>
              </a:defRPr>
            </a:lvl1pPr>
            <a:lvl3pPr marL="1257300" indent="-342900">
              <a:buFont typeface="Arial" panose="020B0604020202020204" pitchFamily="34" charset="0"/>
              <a:buChar char="•"/>
              <a:defRPr/>
            </a:lvl3pPr>
          </a:lstStyle>
          <a:p>
            <a:pPr lvl="0"/>
            <a:r>
              <a:rPr lang="en-US"/>
              <a:t>Short and to the point </a:t>
            </a:r>
            <a:br>
              <a:rPr lang="en-US"/>
            </a:br>
            <a:r>
              <a:rPr lang="en-US"/>
              <a:t>text here. </a:t>
            </a:r>
          </a:p>
        </p:txBody>
      </p:sp>
      <p:sp>
        <p:nvSpPr>
          <p:cNvPr id="17" name="Chart Placeholder 4">
            <a:extLst>
              <a:ext uri="{FF2B5EF4-FFF2-40B4-BE49-F238E27FC236}">
                <a16:creationId xmlns:a16="http://schemas.microsoft.com/office/drawing/2014/main" id="{0431A5CC-0A76-4633-9DB8-9A5BB0C6EF64}"/>
              </a:ext>
            </a:extLst>
          </p:cNvPr>
          <p:cNvSpPr>
            <a:spLocks noGrp="1"/>
          </p:cNvSpPr>
          <p:nvPr>
            <p:ph type="chart" sz="quarter" idx="21"/>
          </p:nvPr>
        </p:nvSpPr>
        <p:spPr>
          <a:xfrm>
            <a:off x="8660997" y="437927"/>
            <a:ext cx="3086100" cy="2525713"/>
          </a:xfrm>
          <a:prstGeom prst="rect">
            <a:avLst/>
          </a:prstGeom>
        </p:spPr>
        <p:txBody>
          <a:bodyPr/>
          <a:lstStyle>
            <a:lvl1pPr>
              <a:defRPr>
                <a:latin typeface="DIN Next LT Pro" panose="020B0503020203050203" pitchFamily="34" charset="0"/>
              </a:defRPr>
            </a:lvl1pPr>
          </a:lstStyle>
          <a:p>
            <a:r>
              <a:rPr lang="en-US"/>
              <a:t>Click icon to add chart</a:t>
            </a:r>
            <a:endParaRPr lang="nb-NO"/>
          </a:p>
        </p:txBody>
      </p:sp>
    </p:spTree>
    <p:extLst>
      <p:ext uri="{BB962C8B-B14F-4D97-AF65-F5344CB8AC3E}">
        <p14:creationId xmlns:p14="http://schemas.microsoft.com/office/powerpoint/2010/main" val="4729159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9198" y="518985"/>
            <a:ext cx="10494792" cy="1334529"/>
          </a:xfrm>
          <a:prstGeom prst="rect">
            <a:avLst/>
          </a:prstGeom>
        </p:spPr>
        <p:txBody>
          <a:bodyPr anchor="t"/>
          <a:lstStyle>
            <a:lvl1pPr>
              <a:defRPr lang="nb-NO" sz="4000"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8315229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1050982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0"/>
            <a:r>
              <a:rPr lang="en-US"/>
              <a:t>EDIT MASTER TEXT STYLES</a:t>
            </a:r>
          </a:p>
          <a:p>
            <a:pPr lvl="1"/>
            <a:r>
              <a:rPr lang="en-US"/>
              <a:t>Second level </a:t>
            </a:r>
          </a:p>
          <a:p>
            <a:pPr lvl="2"/>
            <a:r>
              <a:rPr lang="en-US"/>
              <a:t>Third level</a:t>
            </a:r>
          </a:p>
          <a:p>
            <a:pPr lvl="3"/>
            <a:r>
              <a:rPr lang="en-US"/>
              <a:t>Fourth level</a:t>
            </a:r>
          </a:p>
        </p:txBody>
      </p:sp>
    </p:spTree>
    <p:extLst>
      <p:ext uri="{BB962C8B-B14F-4D97-AF65-F5344CB8AC3E}">
        <p14:creationId xmlns:p14="http://schemas.microsoft.com/office/powerpoint/2010/main" val="37867613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sp>
        <p:nvSpPr>
          <p:cNvPr id="3" name="Text Placeholder 28">
            <a:extLst>
              <a:ext uri="{FF2B5EF4-FFF2-40B4-BE49-F238E27FC236}">
                <a16:creationId xmlns:a16="http://schemas.microsoft.com/office/drawing/2014/main" id="{94D48319-C895-4918-A62A-90E6D34461C2}"/>
              </a:ext>
            </a:extLst>
          </p:cNvPr>
          <p:cNvSpPr>
            <a:spLocks noGrp="1"/>
          </p:cNvSpPr>
          <p:nvPr>
            <p:ph type="body" sz="quarter" idx="15" hasCustomPrompt="1"/>
          </p:nvPr>
        </p:nvSpPr>
        <p:spPr>
          <a:xfrm>
            <a:off x="6225192"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BA3FAC12-45A9-4D87-9392-029CBFE7F75B}"/>
              </a:ext>
            </a:extLst>
          </p:cNvPr>
          <p:cNvCxnSpPr/>
          <p:nvPr userDrawn="1"/>
        </p:nvCxnSpPr>
        <p:spPr>
          <a:xfrm>
            <a:off x="5954233" y="906684"/>
            <a:ext cx="0" cy="533083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9435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Comparison Photo with tit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3FAC12-45A9-4D87-9392-029CBFE7F75B}"/>
              </a:ext>
            </a:extLst>
          </p:cNvPr>
          <p:cNvCxnSpPr>
            <a:cxnSpLocks/>
          </p:cNvCxnSpPr>
          <p:nvPr userDrawn="1"/>
        </p:nvCxnSpPr>
        <p:spPr>
          <a:xfrm>
            <a:off x="5954233" y="1221742"/>
            <a:ext cx="0" cy="5015772"/>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28661A9E-DED9-469D-B745-C13EB3E7587B}"/>
              </a:ext>
            </a:extLst>
          </p:cNvPr>
          <p:cNvSpPr>
            <a:spLocks noGrp="1"/>
          </p:cNvSpPr>
          <p:nvPr>
            <p:ph type="pic" sz="quarter" idx="10"/>
          </p:nvPr>
        </p:nvSpPr>
        <p:spPr>
          <a:xfrm>
            <a:off x="863600" y="1222375"/>
            <a:ext cx="4760913" cy="5014913"/>
          </a:xfrm>
          <a:prstGeom prst="rect">
            <a:avLst/>
          </a:prstGeom>
        </p:spPr>
        <p:txBody>
          <a:bodyPr/>
          <a:lstStyle>
            <a:lvl1pPr>
              <a:defRPr>
                <a:latin typeface="DIN Next LT Pro" panose="020B0503020203050203" pitchFamily="34" charset="0"/>
              </a:defRPr>
            </a:lvl1pPr>
          </a:lstStyle>
          <a:p>
            <a:r>
              <a:rPr lang="en-US"/>
              <a:t>Click icon to add picture</a:t>
            </a:r>
            <a:endParaRPr lang="nb-NO"/>
          </a:p>
        </p:txBody>
      </p:sp>
      <p:sp>
        <p:nvSpPr>
          <p:cNvPr id="8" name="Picture Placeholder 6">
            <a:extLst>
              <a:ext uri="{FF2B5EF4-FFF2-40B4-BE49-F238E27FC236}">
                <a16:creationId xmlns:a16="http://schemas.microsoft.com/office/drawing/2014/main" id="{9675AA00-F0F5-44E4-B2A7-5AA49B16B7D1}"/>
              </a:ext>
            </a:extLst>
          </p:cNvPr>
          <p:cNvSpPr>
            <a:spLocks noGrp="1"/>
          </p:cNvSpPr>
          <p:nvPr>
            <p:ph type="pic" sz="quarter" idx="11"/>
          </p:nvPr>
        </p:nvSpPr>
        <p:spPr>
          <a:xfrm>
            <a:off x="6304079" y="1222375"/>
            <a:ext cx="4760913" cy="5014913"/>
          </a:xfrm>
          <a:prstGeom prst="rect">
            <a:avLst/>
          </a:prstGeom>
        </p:spPr>
        <p:txBody>
          <a:bodyPr/>
          <a:lstStyle>
            <a:lvl1pPr>
              <a:defRPr>
                <a:latin typeface="DIN Next LT Pro" panose="020B0503020203050203" pitchFamily="34" charset="0"/>
              </a:defRPr>
            </a:lvl1pPr>
          </a:lstStyle>
          <a:p>
            <a:r>
              <a:rPr lang="en-US"/>
              <a:t>Click icon to add picture</a:t>
            </a:r>
            <a:endParaRPr lang="nb-NO"/>
          </a:p>
        </p:txBody>
      </p:sp>
    </p:spTree>
    <p:extLst>
      <p:ext uri="{BB962C8B-B14F-4D97-AF65-F5344CB8AC3E}">
        <p14:creationId xmlns:p14="http://schemas.microsoft.com/office/powerpoint/2010/main" val="35080818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Video ">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63A9AE5E-E9C2-4C31-A229-E129059EDA89}"/>
              </a:ext>
            </a:extLst>
          </p:cNvPr>
          <p:cNvSpPr>
            <a:spLocks noGrp="1"/>
          </p:cNvSpPr>
          <p:nvPr>
            <p:ph type="media" sz="quarter" idx="10"/>
          </p:nvPr>
        </p:nvSpPr>
        <p:spPr>
          <a:xfrm>
            <a:off x="0" y="0"/>
            <a:ext cx="12192000" cy="6858000"/>
          </a:xfrm>
          <a:prstGeom prst="rect">
            <a:avLst/>
          </a:prstGeom>
        </p:spPr>
        <p:txBody>
          <a:bodyPr/>
          <a:lstStyle>
            <a:lvl1pPr marL="0" indent="0" algn="ctr">
              <a:buNone/>
              <a:defRPr sz="1600">
                <a:latin typeface="DIN Next LT Pro" panose="020B0503020203050203" pitchFamily="34" charset="0"/>
              </a:defRPr>
            </a:lvl1pPr>
          </a:lstStyle>
          <a:p>
            <a:r>
              <a:rPr lang="en-US"/>
              <a:t>Click icon to add media</a:t>
            </a:r>
            <a:endParaRPr lang="nb-NO"/>
          </a:p>
        </p:txBody>
      </p:sp>
    </p:spTree>
    <p:extLst>
      <p:ext uri="{BB962C8B-B14F-4D97-AF65-F5344CB8AC3E}">
        <p14:creationId xmlns:p14="http://schemas.microsoft.com/office/powerpoint/2010/main" val="3800682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r>
              <a:rPr lang="en-US"/>
              <a:t>Click icon to add picture</a:t>
            </a:r>
            <a:endParaRPr lang="nb-NO"/>
          </a:p>
        </p:txBody>
      </p:sp>
    </p:spTree>
    <p:extLst>
      <p:ext uri="{BB962C8B-B14F-4D97-AF65-F5344CB8AC3E}">
        <p14:creationId xmlns:p14="http://schemas.microsoft.com/office/powerpoint/2010/main" val="20487535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23849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SmartArt">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97F25B16-E77D-409D-8118-DDA43A0AA12C}"/>
              </a:ext>
            </a:extLst>
          </p:cNvPr>
          <p:cNvSpPr>
            <a:spLocks noGrp="1"/>
          </p:cNvSpPr>
          <p:nvPr>
            <p:ph type="dgm" sz="quarter" idx="10"/>
          </p:nvPr>
        </p:nvSpPr>
        <p:spPr>
          <a:xfrm>
            <a:off x="489098" y="1158949"/>
            <a:ext cx="11174819" cy="4827182"/>
          </a:xfrm>
          <a:prstGeom prst="rect">
            <a:avLst/>
          </a:prstGeom>
        </p:spPr>
        <p:txBody>
          <a:bodyPr/>
          <a:lstStyle>
            <a:lvl1pPr marL="0" indent="0">
              <a:buNone/>
              <a:defRPr>
                <a:latin typeface="DIN Next LT Pro" panose="020B0503020203050203" pitchFamily="34" charset="0"/>
              </a:defRPr>
            </a:lvl1pPr>
          </a:lstStyle>
          <a:p>
            <a:r>
              <a:rPr lang="en-US"/>
              <a:t>Click icon to add SmartArt graphic</a:t>
            </a:r>
            <a:endParaRPr lang="nb-NO"/>
          </a:p>
        </p:txBody>
      </p:sp>
    </p:spTree>
    <p:extLst>
      <p:ext uri="{BB962C8B-B14F-4D97-AF65-F5344CB8AC3E}">
        <p14:creationId xmlns:p14="http://schemas.microsoft.com/office/powerpoint/2010/main" val="495348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9B8D6C-05CE-7AA5-5347-6B408D1DA4DF}"/>
              </a:ext>
            </a:extLst>
          </p:cNvPr>
          <p:cNvSpPr>
            <a:spLocks noGrp="1"/>
          </p:cNvSpPr>
          <p:nvPr>
            <p:ph type="dt" sz="half" idx="10"/>
          </p:nvPr>
        </p:nvSpPr>
        <p:spPr/>
        <p:txBody>
          <a:bodyPr/>
          <a:lstStyle/>
          <a:p>
            <a:fld id="{C64E13C7-1E8E-4590-8A3D-97907EDECE52}" type="datetimeFigureOut">
              <a:rPr lang="en-US" smtClean="0"/>
              <a:t>2/6/2026</a:t>
            </a:fld>
            <a:endParaRPr lang="en-US"/>
          </a:p>
        </p:txBody>
      </p:sp>
      <p:sp>
        <p:nvSpPr>
          <p:cNvPr id="3" name="Footer Placeholder 2">
            <a:extLst>
              <a:ext uri="{FF2B5EF4-FFF2-40B4-BE49-F238E27FC236}">
                <a16:creationId xmlns:a16="http://schemas.microsoft.com/office/drawing/2014/main" id="{8592824E-AC94-62E8-3409-5300DC0AA6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95FC3F-F5F7-2AEC-110F-45C95C7E7152}"/>
              </a:ext>
            </a:extLst>
          </p:cNvPr>
          <p:cNvSpPr>
            <a:spLocks noGrp="1"/>
          </p:cNvSpPr>
          <p:nvPr>
            <p:ph type="sldNum" sz="quarter" idx="12"/>
          </p:nvPr>
        </p:nvSpPr>
        <p:spPr/>
        <p:txBody>
          <a:bodyPr/>
          <a:lstStyle/>
          <a:p>
            <a:fld id="{A7D153C8-1164-4DB4-8F37-6CCF5A4A6108}" type="slidenum">
              <a:rPr lang="en-US" smtClean="0"/>
              <a:t>‹#›</a:t>
            </a:fld>
            <a:endParaRPr lang="en-US"/>
          </a:p>
        </p:txBody>
      </p:sp>
    </p:spTree>
    <p:extLst>
      <p:ext uri="{BB962C8B-B14F-4D97-AF65-F5344CB8AC3E}">
        <p14:creationId xmlns:p14="http://schemas.microsoft.com/office/powerpoint/2010/main" val="9164385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8EF5203B-3929-4D4E-9F4B-A524E8909891}"/>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28156102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21902884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3036029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ast slide Englis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51070" y="5451713"/>
            <a:ext cx="2183156" cy="835905"/>
          </a:xfrm>
          <a:prstGeom prst="rect">
            <a:avLst/>
          </a:prstGeom>
        </p:spPr>
      </p:pic>
      <p:sp>
        <p:nvSpPr>
          <p:cNvPr id="7" name="Title 1">
            <a:extLst>
              <a:ext uri="{FF2B5EF4-FFF2-40B4-BE49-F238E27FC236}">
                <a16:creationId xmlns:a16="http://schemas.microsoft.com/office/drawing/2014/main" id="{167D49D4-F220-493D-892B-658B04F2C839}"/>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TOGETHER FOR A JUST WORLD</a:t>
            </a:r>
            <a:endParaRPr lang="nb-NO"/>
          </a:p>
        </p:txBody>
      </p:sp>
    </p:spTree>
    <p:extLst>
      <p:ext uri="{BB962C8B-B14F-4D97-AF65-F5344CB8AC3E}">
        <p14:creationId xmlns:p14="http://schemas.microsoft.com/office/powerpoint/2010/main" val="10777009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9" name="Picture 8">
            <a:extLst>
              <a:ext uri="{FF2B5EF4-FFF2-40B4-BE49-F238E27FC236}">
                <a16:creationId xmlns:a16="http://schemas.microsoft.com/office/drawing/2014/main" id="{4A6A95A9-BA7C-4EE9-963D-EF2020060C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61781" y="5304155"/>
            <a:ext cx="2068437" cy="993228"/>
          </a:xfrm>
          <a:prstGeom prst="rect">
            <a:avLst/>
          </a:prstGeom>
        </p:spPr>
      </p:pic>
      <p:sp>
        <p:nvSpPr>
          <p:cNvPr id="6" name="Title 1">
            <a:extLst>
              <a:ext uri="{FF2B5EF4-FFF2-40B4-BE49-F238E27FC236}">
                <a16:creationId xmlns:a16="http://schemas.microsoft.com/office/drawing/2014/main" id="{4FD866B3-D801-44A4-AD58-57BC3EDA02A3}"/>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SAMMEN FOR EN RETTFERDIG VERDEN</a:t>
            </a:r>
            <a:endParaRPr lang="nb-NO"/>
          </a:p>
        </p:txBody>
      </p:sp>
    </p:spTree>
    <p:extLst>
      <p:ext uri="{BB962C8B-B14F-4D97-AF65-F5344CB8AC3E}">
        <p14:creationId xmlns:p14="http://schemas.microsoft.com/office/powerpoint/2010/main" val="941008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DD716D-46E3-4E37-B6F6-3255752D8FD8}"/>
              </a:ext>
            </a:extLst>
          </p:cNvPr>
          <p:cNvSpPr>
            <a:spLocks noGrp="1"/>
          </p:cNvSpPr>
          <p:nvPr>
            <p:ph type="dt" sz="half" idx="10"/>
          </p:nvPr>
        </p:nvSpPr>
        <p:spPr>
          <a:xfrm>
            <a:off x="838200" y="6356350"/>
            <a:ext cx="2743200" cy="365125"/>
          </a:xfrm>
          <a:prstGeom prst="rect">
            <a:avLst/>
          </a:prstGeom>
        </p:spPr>
        <p:txBody>
          <a:bodyPr/>
          <a:lstStyle/>
          <a:p>
            <a:fld id="{8FA182CF-B25F-47C9-A870-6F91549D7E9F}" type="datetimeFigureOut">
              <a:rPr lang="nb-NO" smtClean="0"/>
              <a:t>06.02.2026</a:t>
            </a:fld>
            <a:endParaRPr lang="nb-NO"/>
          </a:p>
        </p:txBody>
      </p:sp>
      <p:sp>
        <p:nvSpPr>
          <p:cNvPr id="7" name="Rectangle 6">
            <a:extLst>
              <a:ext uri="{FF2B5EF4-FFF2-40B4-BE49-F238E27FC236}">
                <a16:creationId xmlns:a16="http://schemas.microsoft.com/office/drawing/2014/main" id="{4825D953-6A6B-4D08-B465-06633B6726C7}"/>
              </a:ext>
            </a:extLst>
          </p:cNvPr>
          <p:cNvSpPr/>
          <p:nvPr userDrawn="1"/>
        </p:nvSpPr>
        <p:spPr>
          <a:xfrm>
            <a:off x="444" y="3447240"/>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19ACF674-EA17-44F8-A816-B7A1974D9434}"/>
              </a:ext>
            </a:extLst>
          </p:cNvPr>
          <p:cNvSpPr/>
          <p:nvPr userDrawn="1"/>
        </p:nvSpPr>
        <p:spPr>
          <a:xfrm>
            <a:off x="8150948" y="3447239"/>
            <a:ext cx="404105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5BC158C-08B2-4DB4-B118-7BA4AD33DCD7}"/>
              </a:ext>
            </a:extLst>
          </p:cNvPr>
          <p:cNvSpPr/>
          <p:nvPr userDrawn="1"/>
        </p:nvSpPr>
        <p:spPr>
          <a:xfrm>
            <a:off x="444" y="0"/>
            <a:ext cx="4079332" cy="34476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Picture Placeholder 16">
            <a:extLst>
              <a:ext uri="{FF2B5EF4-FFF2-40B4-BE49-F238E27FC236}">
                <a16:creationId xmlns:a16="http://schemas.microsoft.com/office/drawing/2014/main" id="{D3D2DF8D-1F88-435F-A672-452184EDB523}"/>
              </a:ext>
            </a:extLst>
          </p:cNvPr>
          <p:cNvSpPr>
            <a:spLocks noGrp="1" noChangeAspect="1"/>
          </p:cNvSpPr>
          <p:nvPr>
            <p:ph type="pic" sz="quarter" idx="13"/>
          </p:nvPr>
        </p:nvSpPr>
        <p:spPr>
          <a:xfrm>
            <a:off x="4077056" y="3455190"/>
            <a:ext cx="4073892" cy="3417599"/>
          </a:xfrm>
          <a:prstGeom prst="rect">
            <a:avLst/>
          </a:prstGeom>
        </p:spPr>
        <p:txBody>
          <a:bodyPr/>
          <a:lstStyle>
            <a:lvl1pPr marL="0" indent="0">
              <a:buNone/>
              <a:defRPr sz="1600"/>
            </a:lvl1pPr>
          </a:lstStyle>
          <a:p>
            <a:r>
              <a:rPr lang="nb-NO"/>
              <a:t>Klikk på ikonet for å legge til et bilde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13506" y="4636940"/>
            <a:ext cx="2439094" cy="1173141"/>
          </a:xfrm>
          <a:prstGeom prst="rect">
            <a:avLst/>
          </a:prstGeom>
        </p:spPr>
      </p:pic>
      <p:sp>
        <p:nvSpPr>
          <p:cNvPr id="3" name="Tittel 2">
            <a:extLst>
              <a:ext uri="{FF2B5EF4-FFF2-40B4-BE49-F238E27FC236}">
                <a16:creationId xmlns:a16="http://schemas.microsoft.com/office/drawing/2014/main" id="{6BB1591A-14E4-42AD-A7DD-CACFC540A239}"/>
              </a:ext>
            </a:extLst>
          </p:cNvPr>
          <p:cNvSpPr>
            <a:spLocks noGrp="1"/>
          </p:cNvSpPr>
          <p:nvPr>
            <p:ph type="title" hasCustomPrompt="1"/>
          </p:nvPr>
        </p:nvSpPr>
        <p:spPr>
          <a:xfrm>
            <a:off x="4558937" y="1658983"/>
            <a:ext cx="7408816" cy="1523616"/>
          </a:xfrm>
          <a:prstGeom prst="rect">
            <a:avLst/>
          </a:prstGeom>
        </p:spPr>
        <p:txBody>
          <a:bodyPr anchor="b"/>
          <a:lstStyle>
            <a:lvl1pPr>
              <a:defRPr>
                <a:latin typeface="DIN Next LT Pro Bold"/>
              </a:defRPr>
            </a:lvl1pPr>
          </a:lstStyle>
          <a:p>
            <a:r>
              <a:rPr lang="en-US" sz="4400" b="1"/>
              <a:t>TITTEL</a:t>
            </a:r>
            <a:endParaRPr lang="nb-NO"/>
          </a:p>
        </p:txBody>
      </p:sp>
    </p:spTree>
    <p:extLst>
      <p:ext uri="{BB962C8B-B14F-4D97-AF65-F5344CB8AC3E}">
        <p14:creationId xmlns:p14="http://schemas.microsoft.com/office/powerpoint/2010/main" val="39840085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ulletpoint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9"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12" name="Text Placeholder 2">
            <a:extLst>
              <a:ext uri="{FF2B5EF4-FFF2-40B4-BE49-F238E27FC236}">
                <a16:creationId xmlns:a16="http://schemas.microsoft.com/office/drawing/2014/main" id="{445A80AB-C7F0-450F-B6E3-8AD9CE90AE93}"/>
              </a:ext>
            </a:extLst>
          </p:cNvPr>
          <p:cNvSpPr>
            <a:spLocks noGrp="1"/>
          </p:cNvSpPr>
          <p:nvPr>
            <p:ph type="body" sz="quarter" idx="17" hasCustomPrompt="1"/>
          </p:nvPr>
        </p:nvSpPr>
        <p:spPr>
          <a:xfrm>
            <a:off x="422274" y="4885023"/>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2" name="Title 1"/>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5372776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19856"/>
            <a:ext cx="4079332" cy="3438144"/>
          </a:xfrm>
          <a:prstGeom prst="rect">
            <a:avLst/>
          </a:prstGeom>
        </p:spPr>
        <p:txBody>
          <a:bodyPr/>
          <a:lstStyle>
            <a:lvl1pPr marL="0" indent="0">
              <a:buNone/>
              <a:defRPr sz="1600"/>
            </a:lvl1pPr>
          </a:lstStyle>
          <a:p>
            <a:r>
              <a:rPr lang="nb-NO"/>
              <a:t>Klikk på ikonet for å legge til et bilde</a:t>
            </a:r>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683C9962-FBA5-4DF6-BB37-44A29AB59201}"/>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8336892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8112668"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34942"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8112668" y="3419856"/>
            <a:ext cx="4079332" cy="3438144"/>
          </a:xfrm>
          <a:prstGeom prst="rect">
            <a:avLst/>
          </a:prstGeom>
        </p:spPr>
        <p:txBody>
          <a:bodyPr/>
          <a:lstStyle>
            <a:lvl1pPr marL="0" indent="0">
              <a:buNone/>
              <a:defRPr sz="1600"/>
            </a:lvl1pPr>
          </a:lstStyle>
          <a:p>
            <a:r>
              <a:rPr lang="nb-NO"/>
              <a:t>Klikk på ikonet for å legge til et bilde</a:t>
            </a:r>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74868" y="1953134"/>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371E0B08-0C50-4AB1-BEFF-94A2DD45DAD0}"/>
              </a:ext>
            </a:extLst>
          </p:cNvPr>
          <p:cNvSpPr>
            <a:spLocks noGrp="1"/>
          </p:cNvSpPr>
          <p:nvPr>
            <p:ph type="title" hasCustomPrompt="1"/>
          </p:nvPr>
        </p:nvSpPr>
        <p:spPr>
          <a:xfrm>
            <a:off x="574868" y="194597"/>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9743241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21668"/>
            <a:ext cx="4079332" cy="3436332"/>
          </a:xfrm>
          <a:prstGeom prst="rect">
            <a:avLst/>
          </a:prstGeom>
        </p:spPr>
        <p:txBody>
          <a:bodyPr/>
          <a:lstStyle>
            <a:lvl1pPr marL="0" indent="0">
              <a:buNone/>
              <a:defRPr sz="1600"/>
            </a:lvl1pPr>
          </a:lstStyle>
          <a:p>
            <a:r>
              <a:rPr lang="nb-NO"/>
              <a:t>Klikk på ikonet for å legge til et bilde</a:t>
            </a:r>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0F770B90-FF88-4055-93E0-418562647041}"/>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070479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32EEC-C21E-AEB5-3802-CA852DC95B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3A93C4-75BF-593A-C15F-3533CC08BF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580BA4-2B62-7302-FC8D-049983D785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F7DD58-E4D6-BE3E-7341-EB942700F4C5}"/>
              </a:ext>
            </a:extLst>
          </p:cNvPr>
          <p:cNvSpPr>
            <a:spLocks noGrp="1"/>
          </p:cNvSpPr>
          <p:nvPr>
            <p:ph type="dt" sz="half" idx="10"/>
          </p:nvPr>
        </p:nvSpPr>
        <p:spPr/>
        <p:txBody>
          <a:bodyPr/>
          <a:lstStyle/>
          <a:p>
            <a:fld id="{C64E13C7-1E8E-4590-8A3D-97907EDECE52}" type="datetimeFigureOut">
              <a:rPr lang="en-US" smtClean="0"/>
              <a:t>2/6/2026</a:t>
            </a:fld>
            <a:endParaRPr lang="en-US"/>
          </a:p>
        </p:txBody>
      </p:sp>
      <p:sp>
        <p:nvSpPr>
          <p:cNvPr id="6" name="Footer Placeholder 5">
            <a:extLst>
              <a:ext uri="{FF2B5EF4-FFF2-40B4-BE49-F238E27FC236}">
                <a16:creationId xmlns:a16="http://schemas.microsoft.com/office/drawing/2014/main" id="{B425C3B5-8C05-E8FA-C9C6-8A8F5C3325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B7B89-5BBA-8E7B-694D-891C357337D0}"/>
              </a:ext>
            </a:extLst>
          </p:cNvPr>
          <p:cNvSpPr>
            <a:spLocks noGrp="1"/>
          </p:cNvSpPr>
          <p:nvPr>
            <p:ph type="sldNum" sz="quarter" idx="12"/>
          </p:nvPr>
        </p:nvSpPr>
        <p:spPr/>
        <p:txBody>
          <a:bodyPr/>
          <a:lstStyle/>
          <a:p>
            <a:fld id="{A7D153C8-1164-4DB4-8F37-6CCF5A4A6108}" type="slidenum">
              <a:rPr lang="en-US" smtClean="0"/>
              <a:t>‹#›</a:t>
            </a:fld>
            <a:endParaRPr lang="en-US"/>
          </a:p>
        </p:txBody>
      </p:sp>
    </p:spTree>
    <p:extLst>
      <p:ext uri="{BB962C8B-B14F-4D97-AF65-F5344CB8AC3E}">
        <p14:creationId xmlns:p14="http://schemas.microsoft.com/office/powerpoint/2010/main" val="16135225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4706240"/>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nb-NO"/>
              <a:t>Klikk på ikonet for å legge til et bilde</a:t>
            </a:r>
          </a:p>
        </p:txBody>
      </p:sp>
    </p:spTree>
    <p:extLst>
      <p:ext uri="{BB962C8B-B14F-4D97-AF65-F5344CB8AC3E}">
        <p14:creationId xmlns:p14="http://schemas.microsoft.com/office/powerpoint/2010/main" val="42414201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2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8103766" y="-18288"/>
            <a:ext cx="4088233"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8103766" y="3419855"/>
            <a:ext cx="4088233" cy="3438145"/>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107363"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54916" y="4706240"/>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0" y="-18288"/>
            <a:ext cx="8163256" cy="6876288"/>
          </a:xfrm>
          <a:prstGeom prst="rect">
            <a:avLst/>
          </a:prstGeom>
        </p:spPr>
        <p:txBody>
          <a:bodyPr/>
          <a:lstStyle>
            <a:lvl1pPr marL="0" indent="0">
              <a:buNone/>
              <a:defRPr sz="1600"/>
            </a:lvl1pPr>
          </a:lstStyle>
          <a:p>
            <a:r>
              <a:rPr lang="nb-NO"/>
              <a:t>Klikk på ikonet for å legge til et bilde</a:t>
            </a:r>
          </a:p>
        </p:txBody>
      </p:sp>
    </p:spTree>
    <p:extLst>
      <p:ext uri="{BB962C8B-B14F-4D97-AF65-F5344CB8AC3E}">
        <p14:creationId xmlns:p14="http://schemas.microsoft.com/office/powerpoint/2010/main" val="32582229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Large photo">
    <p:spTree>
      <p:nvGrpSpPr>
        <p:cNvPr id="1" name=""/>
        <p:cNvGrpSpPr/>
        <p:nvPr/>
      </p:nvGrpSpPr>
      <p:grpSpPr>
        <a:xfrm>
          <a:off x="0" y="0"/>
          <a:ext cx="0" cy="0"/>
          <a:chOff x="0" y="0"/>
          <a:chExt cx="0" cy="0"/>
        </a:xfrm>
      </p:grpSpPr>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nb-NO"/>
              <a:t>Klikk på ikonet for å legge til et bilde</a:t>
            </a:r>
          </a:p>
        </p:txBody>
      </p:sp>
      <p:sp>
        <p:nvSpPr>
          <p:cNvPr id="10" name="Text Placeholder 16">
            <a:extLst>
              <a:ext uri="{FF2B5EF4-FFF2-40B4-BE49-F238E27FC236}">
                <a16:creationId xmlns:a16="http://schemas.microsoft.com/office/drawing/2014/main" id="{39E6BCE3-42C3-49A3-9FE1-9FBF75B62C82}"/>
              </a:ext>
            </a:extLst>
          </p:cNvPr>
          <p:cNvSpPr>
            <a:spLocks noGrp="1"/>
          </p:cNvSpPr>
          <p:nvPr>
            <p:ph type="body" sz="quarter" idx="15" hasCustomPrompt="1"/>
          </p:nvPr>
        </p:nvSpPr>
        <p:spPr>
          <a:xfrm>
            <a:off x="254737" y="1341685"/>
            <a:ext cx="3445393"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5" name="Title 1">
            <a:extLst>
              <a:ext uri="{FF2B5EF4-FFF2-40B4-BE49-F238E27FC236}">
                <a16:creationId xmlns:a16="http://schemas.microsoft.com/office/drawing/2014/main" id="{DE2A18DF-A52D-4572-8B01-C23E6C6E6664}"/>
              </a:ext>
            </a:extLst>
          </p:cNvPr>
          <p:cNvSpPr>
            <a:spLocks noGrp="1"/>
          </p:cNvSpPr>
          <p:nvPr>
            <p:ph type="title" hasCustomPrompt="1"/>
          </p:nvPr>
        </p:nvSpPr>
        <p:spPr>
          <a:xfrm>
            <a:off x="254737" y="613292"/>
            <a:ext cx="3445393" cy="728393"/>
          </a:xfrm>
          <a:prstGeom prst="rect">
            <a:avLst/>
          </a:prstGeom>
        </p:spPr>
        <p:txBody>
          <a:bodyPr anchor="b"/>
          <a:lstStyle>
            <a:lvl1pPr>
              <a:defRPr lang="nb-NO" sz="28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6135781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0" y="3411872"/>
            <a:ext cx="4079332" cy="3455272"/>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nb-NO"/>
              <a:t>Klikk på ikonet for å legge til et bilde</a:t>
            </a:r>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2799196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ext and photo 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nb-NO"/>
              <a:t>Klikk på ikonet for å legge til et bilde</a:t>
            </a:r>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8" name="Picture Placeholder 16">
            <a:extLst>
              <a:ext uri="{FF2B5EF4-FFF2-40B4-BE49-F238E27FC236}">
                <a16:creationId xmlns:a16="http://schemas.microsoft.com/office/drawing/2014/main" id="{5FCE6E12-F228-40D8-9B40-B099DEE2B789}"/>
              </a:ext>
            </a:extLst>
          </p:cNvPr>
          <p:cNvSpPr>
            <a:spLocks noGrp="1"/>
          </p:cNvSpPr>
          <p:nvPr>
            <p:ph type="pic" sz="quarter" idx="17"/>
          </p:nvPr>
        </p:nvSpPr>
        <p:spPr>
          <a:xfrm>
            <a:off x="-19050" y="3414228"/>
            <a:ext cx="4079032" cy="3443771"/>
          </a:xfrm>
          <a:prstGeom prst="rect">
            <a:avLst/>
          </a:prstGeom>
        </p:spPr>
        <p:txBody>
          <a:bodyPr/>
          <a:lstStyle>
            <a:lvl1pPr marL="0" indent="0">
              <a:buNone/>
              <a:defRPr sz="1600"/>
            </a:lvl1pPr>
          </a:lstStyle>
          <a:p>
            <a:r>
              <a:rPr lang="nb-NO"/>
              <a:t>Klikk på ikonet for å legge til et bilde</a:t>
            </a:r>
          </a:p>
        </p:txBody>
      </p:sp>
      <p:sp>
        <p:nvSpPr>
          <p:cNvPr id="7" name="Title 1">
            <a:extLst>
              <a:ext uri="{FF2B5EF4-FFF2-40B4-BE49-F238E27FC236}">
                <a16:creationId xmlns:a16="http://schemas.microsoft.com/office/drawing/2014/main" id="{B9541999-768F-49F9-85D4-3DD84ACDDC44}"/>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6482122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19350" y="3411872"/>
            <a:ext cx="4079332" cy="3446128"/>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7547" cy="3404650"/>
          </a:xfrm>
          <a:prstGeom prst="rect">
            <a:avLst/>
          </a:prstGeom>
        </p:spPr>
        <p:txBody>
          <a:bodyPr/>
          <a:lstStyle>
            <a:lvl1pPr marL="0" indent="0">
              <a:buNone/>
              <a:defRPr sz="1600">
                <a:latin typeface="DIN Next LT Pro" panose="020B0503020203050203" pitchFamily="34" charset="0"/>
              </a:defRPr>
            </a:lvl1pPr>
          </a:lstStyle>
          <a:p>
            <a:r>
              <a:rPr lang="nb-NO"/>
              <a:t>Klikk på ikonet for å legge til et bilde</a:t>
            </a:r>
          </a:p>
        </p:txBody>
      </p:sp>
      <p:sp>
        <p:nvSpPr>
          <p:cNvPr id="4" name="Picture Placeholder 16">
            <a:extLst>
              <a:ext uri="{FF2B5EF4-FFF2-40B4-BE49-F238E27FC236}">
                <a16:creationId xmlns:a16="http://schemas.microsoft.com/office/drawing/2014/main" id="{532DA967-4C69-42FF-A83A-CD73ABA75028}"/>
              </a:ext>
            </a:extLst>
          </p:cNvPr>
          <p:cNvSpPr>
            <a:spLocks noGrp="1"/>
          </p:cNvSpPr>
          <p:nvPr>
            <p:ph type="pic" sz="quarter" idx="14"/>
          </p:nvPr>
        </p:nvSpPr>
        <p:spPr>
          <a:xfrm>
            <a:off x="4059981" y="3411872"/>
            <a:ext cx="4101355" cy="3446128"/>
          </a:xfrm>
          <a:prstGeom prst="rect">
            <a:avLst/>
          </a:prstGeom>
        </p:spPr>
        <p:txBody>
          <a:bodyPr/>
          <a:lstStyle>
            <a:lvl1pPr marL="0" indent="0">
              <a:buNone/>
              <a:defRPr sz="1600">
                <a:latin typeface="DIN Next LT Pro" panose="020B0503020203050203" pitchFamily="34" charset="0"/>
              </a:defRPr>
            </a:lvl1pPr>
          </a:lstStyle>
          <a:p>
            <a:r>
              <a:rPr lang="nb-NO"/>
              <a:t>Klikk på ikonet for å legge til et bilde</a:t>
            </a:r>
          </a:p>
        </p:txBody>
      </p:sp>
      <p:sp>
        <p:nvSpPr>
          <p:cNvPr id="6" name="Picture Placeholder 16">
            <a:extLst>
              <a:ext uri="{FF2B5EF4-FFF2-40B4-BE49-F238E27FC236}">
                <a16:creationId xmlns:a16="http://schemas.microsoft.com/office/drawing/2014/main" id="{9FD6263F-2289-40C7-B7F4-21A2106EFC7D}"/>
              </a:ext>
            </a:extLst>
          </p:cNvPr>
          <p:cNvSpPr>
            <a:spLocks noGrp="1"/>
          </p:cNvSpPr>
          <p:nvPr>
            <p:ph type="pic" sz="quarter" idx="15"/>
          </p:nvPr>
        </p:nvSpPr>
        <p:spPr>
          <a:xfrm>
            <a:off x="8149582" y="0"/>
            <a:ext cx="4042418" cy="3404650"/>
          </a:xfrm>
          <a:prstGeom prst="rect">
            <a:avLst/>
          </a:prstGeom>
        </p:spPr>
        <p:txBody>
          <a:bodyPr/>
          <a:lstStyle>
            <a:lvl1pPr marL="0" indent="0">
              <a:buNone/>
              <a:defRPr sz="1600">
                <a:latin typeface="DIN Next LT Pro" panose="020B0503020203050203" pitchFamily="34" charset="0"/>
              </a:defRPr>
            </a:lvl1pPr>
          </a:lstStyle>
          <a:p>
            <a:r>
              <a:rPr lang="nb-NO"/>
              <a:t>Klikk på ikonet for å legge til et bilde</a:t>
            </a:r>
          </a:p>
        </p:txBody>
      </p:sp>
      <p:sp>
        <p:nvSpPr>
          <p:cNvPr id="7" name="Rectangle 6">
            <a:extLst>
              <a:ext uri="{FF2B5EF4-FFF2-40B4-BE49-F238E27FC236}">
                <a16:creationId xmlns:a16="http://schemas.microsoft.com/office/drawing/2014/main" id="{B82ADA30-A3CA-49FA-B8A6-BD2F49513419}"/>
              </a:ext>
            </a:extLst>
          </p:cNvPr>
          <p:cNvSpPr/>
          <p:nvPr userDrawn="1"/>
        </p:nvSpPr>
        <p:spPr>
          <a:xfrm>
            <a:off x="8161336" y="3411872"/>
            <a:ext cx="4079333" cy="3446128"/>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FFA5BBD0-BCFB-432C-8E2A-18221BFF49A1}"/>
              </a:ext>
            </a:extLst>
          </p:cNvPr>
          <p:cNvSpPr/>
          <p:nvPr userDrawn="1"/>
        </p:nvSpPr>
        <p:spPr>
          <a:xfrm>
            <a:off x="4058497" y="3494"/>
            <a:ext cx="4091085" cy="34083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854730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atin typeface="DIN Next LT Pro" panose="020B0503020203050203" pitchFamily="34" charset="0"/>
              </a:defRPr>
            </a:lvl1pPr>
          </a:lstStyle>
          <a:p>
            <a:r>
              <a:rPr lang="nb-NO" err="1"/>
              <a:t>Click</a:t>
            </a:r>
            <a:r>
              <a:rPr lang="nb-NO"/>
              <a:t> to </a:t>
            </a:r>
            <a:r>
              <a:rPr lang="nb-NO" err="1"/>
              <a:t>add</a:t>
            </a:r>
            <a:r>
              <a:rPr lang="nb-NO"/>
              <a:t> </a:t>
            </a:r>
            <a:r>
              <a:rPr lang="nb-NO" err="1"/>
              <a:t>icon</a:t>
            </a: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4050458" cy="3438144"/>
          </a:xfrm>
          <a:prstGeom prst="rect">
            <a:avLst/>
          </a:prstGeom>
        </p:spPr>
        <p:txBody>
          <a:bodyPr/>
          <a:lstStyle>
            <a:lvl1pPr marL="0" indent="0">
              <a:buNone/>
              <a:defRPr sz="1600">
                <a:latin typeface="DIN Next LT Pro" panose="020B0503020203050203" pitchFamily="34" charset="0"/>
              </a:defRPr>
            </a:lvl1pPr>
          </a:lstStyle>
          <a:p>
            <a:r>
              <a:rPr lang="nb-NO"/>
              <a:t>Klikk på ikonet for å legge til et bilde</a:t>
            </a:r>
          </a:p>
        </p:txBody>
      </p:sp>
      <p:sp>
        <p:nvSpPr>
          <p:cNvPr id="12" name="Chart Placeholder 3">
            <a:extLst>
              <a:ext uri="{FF2B5EF4-FFF2-40B4-BE49-F238E27FC236}">
                <a16:creationId xmlns:a16="http://schemas.microsoft.com/office/drawing/2014/main" id="{36D02BAA-A441-4C13-B5D3-C417CF702E53}"/>
              </a:ext>
            </a:extLst>
          </p:cNvPr>
          <p:cNvSpPr>
            <a:spLocks noGrp="1"/>
          </p:cNvSpPr>
          <p:nvPr>
            <p:ph type="chart" sz="quarter" idx="18"/>
          </p:nvPr>
        </p:nvSpPr>
        <p:spPr>
          <a:xfrm>
            <a:off x="4502151" y="2439172"/>
            <a:ext cx="5693410" cy="3854775"/>
          </a:xfrm>
          <a:prstGeom prst="rect">
            <a:avLst/>
          </a:prstGeom>
        </p:spPr>
        <p:txBody>
          <a:bodyPr/>
          <a:lstStyle>
            <a:lvl1pPr>
              <a:defRPr>
                <a:latin typeface="DIN Next LT Pro" panose="020B0503020203050203" pitchFamily="34" charset="0"/>
              </a:defRPr>
            </a:lvl1pPr>
          </a:lstStyle>
          <a:p>
            <a:r>
              <a:rPr lang="nb-NO"/>
              <a:t>Klikk ikonet for å legge til et diagram</a:t>
            </a:r>
          </a:p>
        </p:txBody>
      </p:sp>
      <p:sp>
        <p:nvSpPr>
          <p:cNvPr id="8" name="Text Placeholder 18">
            <a:extLst>
              <a:ext uri="{FF2B5EF4-FFF2-40B4-BE49-F238E27FC236}">
                <a16:creationId xmlns:a16="http://schemas.microsoft.com/office/drawing/2014/main" id="{8F4ADAE3-76C7-44EB-A461-50F93914976E}"/>
              </a:ext>
            </a:extLst>
          </p:cNvPr>
          <p:cNvSpPr>
            <a:spLocks noGrp="1"/>
          </p:cNvSpPr>
          <p:nvPr>
            <p:ph type="body" sz="quarter" idx="19" hasCustomPrompt="1"/>
          </p:nvPr>
        </p:nvSpPr>
        <p:spPr>
          <a:xfrm>
            <a:off x="4502154" y="1700784"/>
            <a:ext cx="6715125" cy="444880"/>
          </a:xfrm>
          <a:prstGeom prst="rect">
            <a:avLst/>
          </a:prstGeom>
        </p:spPr>
        <p:txBody>
          <a:bodyPr/>
          <a:lstStyle>
            <a:lvl1pPr marL="0" indent="0">
              <a:buNone/>
              <a:defRPr sz="2400" baseline="0">
                <a:latin typeface="DIN Next LT Pro Light" panose="020B0303020203050203" pitchFamily="34" charset="0"/>
              </a:defRPr>
            </a:lvl1pPr>
          </a:lstStyle>
          <a:p>
            <a:pPr lvl="0"/>
            <a:r>
              <a:rPr lang="en-US"/>
              <a:t>Fun subtitle here</a:t>
            </a:r>
          </a:p>
        </p:txBody>
      </p:sp>
      <p:sp>
        <p:nvSpPr>
          <p:cNvPr id="10" name="Title 1"/>
          <p:cNvSpPr>
            <a:spLocks noGrp="1"/>
          </p:cNvSpPr>
          <p:nvPr>
            <p:ph type="title" hasCustomPrompt="1"/>
          </p:nvPr>
        </p:nvSpPr>
        <p:spPr>
          <a:xfrm>
            <a:off x="4502151" y="444843"/>
            <a:ext cx="6731903" cy="1255941"/>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8783764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8112669" cy="3438144"/>
          </a:xfrm>
          <a:prstGeom prst="rect">
            <a:avLst/>
          </a:prstGeom>
        </p:spPr>
        <p:txBody>
          <a:bodyPr/>
          <a:lstStyle>
            <a:lvl1pPr marL="0" indent="0">
              <a:buNone/>
              <a:defRPr sz="1600">
                <a:latin typeface="DIN Next LT Pro" panose="020B0503020203050203" pitchFamily="34" charset="0"/>
              </a:defRPr>
            </a:lvl1pPr>
          </a:lstStyle>
          <a:p>
            <a:r>
              <a:rPr lang="nb-NO"/>
              <a:t>Klikk på ikonet for å legge til et bilde</a:t>
            </a:r>
          </a:p>
        </p:txBody>
      </p:sp>
      <p:sp>
        <p:nvSpPr>
          <p:cNvPr id="5" name="Chart Placeholder 4">
            <a:extLst>
              <a:ext uri="{FF2B5EF4-FFF2-40B4-BE49-F238E27FC236}">
                <a16:creationId xmlns:a16="http://schemas.microsoft.com/office/drawing/2014/main" id="{484AA146-918A-489E-BE8C-CC7C49FB2701}"/>
              </a:ext>
            </a:extLst>
          </p:cNvPr>
          <p:cNvSpPr>
            <a:spLocks noGrp="1"/>
          </p:cNvSpPr>
          <p:nvPr>
            <p:ph type="chart" sz="quarter" idx="18"/>
          </p:nvPr>
        </p:nvSpPr>
        <p:spPr>
          <a:xfrm>
            <a:off x="536575" y="549275"/>
            <a:ext cx="3086100" cy="2525713"/>
          </a:xfrm>
          <a:prstGeom prst="rect">
            <a:avLst/>
          </a:prstGeom>
        </p:spPr>
        <p:txBody>
          <a:bodyPr/>
          <a:lstStyle>
            <a:lvl1pPr>
              <a:defRPr>
                <a:latin typeface="DIN Next LT Pro" panose="020B0503020203050203" pitchFamily="34" charset="0"/>
              </a:defRPr>
            </a:lvl1pPr>
          </a:lstStyle>
          <a:p>
            <a:r>
              <a:rPr lang="nb-NO"/>
              <a:t>Klikk ikonet for å legge til et diagram</a:t>
            </a:r>
          </a:p>
        </p:txBody>
      </p:sp>
      <p:sp>
        <p:nvSpPr>
          <p:cNvPr id="13" name="Text Placeholder 16">
            <a:extLst>
              <a:ext uri="{FF2B5EF4-FFF2-40B4-BE49-F238E27FC236}">
                <a16:creationId xmlns:a16="http://schemas.microsoft.com/office/drawing/2014/main" id="{AB4E55F5-C92A-40B6-A540-D1200B043833}"/>
              </a:ext>
            </a:extLst>
          </p:cNvPr>
          <p:cNvSpPr>
            <a:spLocks noGrp="1"/>
          </p:cNvSpPr>
          <p:nvPr>
            <p:ph type="body" sz="quarter" idx="15" hasCustomPrompt="1"/>
          </p:nvPr>
        </p:nvSpPr>
        <p:spPr>
          <a:xfrm>
            <a:off x="4159251" y="839120"/>
            <a:ext cx="3525635" cy="1210660"/>
          </a:xfrm>
          <a:prstGeom prst="rect">
            <a:avLst/>
          </a:prstGeom>
        </p:spPr>
        <p:txBody>
          <a:bodyPr/>
          <a:lstStyle>
            <a:lvl1pPr marL="0" indent="0">
              <a:lnSpc>
                <a:spcPct val="100000"/>
              </a:lnSpc>
              <a:buNone/>
              <a:defRPr sz="16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a:t>Short and to the point text here. </a:t>
            </a:r>
          </a:p>
        </p:txBody>
      </p:sp>
      <p:sp>
        <p:nvSpPr>
          <p:cNvPr id="14" name="Rectangle 13">
            <a:extLst>
              <a:ext uri="{FF2B5EF4-FFF2-40B4-BE49-F238E27FC236}">
                <a16:creationId xmlns:a16="http://schemas.microsoft.com/office/drawing/2014/main" id="{AD629B48-C78F-4661-8CDF-681D756C8A26}"/>
              </a:ext>
            </a:extLst>
          </p:cNvPr>
          <p:cNvSpPr/>
          <p:nvPr userDrawn="1"/>
        </p:nvSpPr>
        <p:spPr>
          <a:xfrm>
            <a:off x="8112668" y="-18288"/>
            <a:ext cx="4079332" cy="343814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Text Placeholder 16">
            <a:extLst>
              <a:ext uri="{FF2B5EF4-FFF2-40B4-BE49-F238E27FC236}">
                <a16:creationId xmlns:a16="http://schemas.microsoft.com/office/drawing/2014/main" id="{03E46538-3CD7-4108-B290-228401EF19C9}"/>
              </a:ext>
            </a:extLst>
          </p:cNvPr>
          <p:cNvSpPr>
            <a:spLocks noGrp="1"/>
          </p:cNvSpPr>
          <p:nvPr>
            <p:ph type="body" sz="quarter" idx="20" hasCustomPrompt="1"/>
          </p:nvPr>
        </p:nvSpPr>
        <p:spPr>
          <a:xfrm>
            <a:off x="8289291" y="4305022"/>
            <a:ext cx="3525635" cy="1210660"/>
          </a:xfrm>
          <a:prstGeom prst="rect">
            <a:avLst/>
          </a:prstGeom>
        </p:spPr>
        <p:txBody>
          <a:bodyPr/>
          <a:lstStyle>
            <a:lvl1pPr marL="0" indent="0">
              <a:lnSpc>
                <a:spcPct val="100000"/>
              </a:lnSpc>
              <a:buNone/>
              <a:defRPr sz="1800">
                <a:latin typeface="DIN Next LT Pro Bold" panose="020B0803020203050203" pitchFamily="34" charset="0"/>
              </a:defRPr>
            </a:lvl1pPr>
            <a:lvl3pPr marL="1257300" indent="-342900">
              <a:buFont typeface="Arial" panose="020B0604020202020204" pitchFamily="34" charset="0"/>
              <a:buChar char="•"/>
              <a:defRPr/>
            </a:lvl3pPr>
          </a:lstStyle>
          <a:p>
            <a:pPr lvl="0"/>
            <a:r>
              <a:rPr lang="en-US"/>
              <a:t>Short and to the point </a:t>
            </a:r>
            <a:br>
              <a:rPr lang="en-US"/>
            </a:br>
            <a:r>
              <a:rPr lang="en-US"/>
              <a:t>text here. </a:t>
            </a:r>
          </a:p>
        </p:txBody>
      </p:sp>
      <p:sp>
        <p:nvSpPr>
          <p:cNvPr id="17" name="Chart Placeholder 4">
            <a:extLst>
              <a:ext uri="{FF2B5EF4-FFF2-40B4-BE49-F238E27FC236}">
                <a16:creationId xmlns:a16="http://schemas.microsoft.com/office/drawing/2014/main" id="{0431A5CC-0A76-4633-9DB8-9A5BB0C6EF64}"/>
              </a:ext>
            </a:extLst>
          </p:cNvPr>
          <p:cNvSpPr>
            <a:spLocks noGrp="1"/>
          </p:cNvSpPr>
          <p:nvPr>
            <p:ph type="chart" sz="quarter" idx="21"/>
          </p:nvPr>
        </p:nvSpPr>
        <p:spPr>
          <a:xfrm>
            <a:off x="8660997" y="437927"/>
            <a:ext cx="3086100" cy="2525713"/>
          </a:xfrm>
          <a:prstGeom prst="rect">
            <a:avLst/>
          </a:prstGeom>
        </p:spPr>
        <p:txBody>
          <a:bodyPr/>
          <a:lstStyle>
            <a:lvl1pPr>
              <a:defRPr>
                <a:latin typeface="DIN Next LT Pro" panose="020B0503020203050203" pitchFamily="34" charset="0"/>
              </a:defRPr>
            </a:lvl1pPr>
          </a:lstStyle>
          <a:p>
            <a:r>
              <a:rPr lang="nb-NO"/>
              <a:t>Klikk ikonet for å legge til et diagram</a:t>
            </a:r>
          </a:p>
        </p:txBody>
      </p:sp>
    </p:spTree>
    <p:extLst>
      <p:ext uri="{BB962C8B-B14F-4D97-AF65-F5344CB8AC3E}">
        <p14:creationId xmlns:p14="http://schemas.microsoft.com/office/powerpoint/2010/main" val="12482063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9198" y="518985"/>
            <a:ext cx="10494792" cy="1334529"/>
          </a:xfrm>
          <a:prstGeom prst="rect">
            <a:avLst/>
          </a:prstGeom>
        </p:spPr>
        <p:txBody>
          <a:bodyPr anchor="t"/>
          <a:lstStyle>
            <a:lvl1pPr>
              <a:defRPr lang="nb-NO" sz="4000"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42038544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1050982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0"/>
            <a:r>
              <a:rPr lang="en-US"/>
              <a:t>EDIT MASTER TEXT STYLES</a:t>
            </a:r>
          </a:p>
          <a:p>
            <a:pPr lvl="1"/>
            <a:r>
              <a:rPr lang="en-US"/>
              <a:t>Second level </a:t>
            </a:r>
          </a:p>
          <a:p>
            <a:pPr lvl="2"/>
            <a:r>
              <a:rPr lang="en-US"/>
              <a:t>Third level</a:t>
            </a:r>
          </a:p>
          <a:p>
            <a:pPr lvl="3"/>
            <a:r>
              <a:rPr lang="en-US"/>
              <a:t>Fourth level</a:t>
            </a:r>
          </a:p>
        </p:txBody>
      </p:sp>
    </p:spTree>
    <p:extLst>
      <p:ext uri="{BB962C8B-B14F-4D97-AF65-F5344CB8AC3E}">
        <p14:creationId xmlns:p14="http://schemas.microsoft.com/office/powerpoint/2010/main" val="3862117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27E7B-EF4A-B94B-045C-4F521542B2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505351-C19A-6D6E-774A-3D75F2B551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5080DF-AAEB-A87A-AD7F-A11094B20F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6234E5-097E-7388-0B9C-B5FA065E9F58}"/>
              </a:ext>
            </a:extLst>
          </p:cNvPr>
          <p:cNvSpPr>
            <a:spLocks noGrp="1"/>
          </p:cNvSpPr>
          <p:nvPr>
            <p:ph type="dt" sz="half" idx="10"/>
          </p:nvPr>
        </p:nvSpPr>
        <p:spPr/>
        <p:txBody>
          <a:bodyPr/>
          <a:lstStyle/>
          <a:p>
            <a:fld id="{C64E13C7-1E8E-4590-8A3D-97907EDECE52}" type="datetimeFigureOut">
              <a:rPr lang="en-US" smtClean="0"/>
              <a:t>2/6/2026</a:t>
            </a:fld>
            <a:endParaRPr lang="en-US"/>
          </a:p>
        </p:txBody>
      </p:sp>
      <p:sp>
        <p:nvSpPr>
          <p:cNvPr id="6" name="Footer Placeholder 5">
            <a:extLst>
              <a:ext uri="{FF2B5EF4-FFF2-40B4-BE49-F238E27FC236}">
                <a16:creationId xmlns:a16="http://schemas.microsoft.com/office/drawing/2014/main" id="{BB4165F6-F1FC-4A77-8F81-87585C8451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70BF0C-0745-CB48-5E76-AD2951FD936B}"/>
              </a:ext>
            </a:extLst>
          </p:cNvPr>
          <p:cNvSpPr>
            <a:spLocks noGrp="1"/>
          </p:cNvSpPr>
          <p:nvPr>
            <p:ph type="sldNum" sz="quarter" idx="12"/>
          </p:nvPr>
        </p:nvSpPr>
        <p:spPr/>
        <p:txBody>
          <a:bodyPr/>
          <a:lstStyle/>
          <a:p>
            <a:fld id="{A7D153C8-1164-4DB4-8F37-6CCF5A4A6108}" type="slidenum">
              <a:rPr lang="en-US" smtClean="0"/>
              <a:t>‹#›</a:t>
            </a:fld>
            <a:endParaRPr lang="en-US"/>
          </a:p>
        </p:txBody>
      </p:sp>
    </p:spTree>
    <p:extLst>
      <p:ext uri="{BB962C8B-B14F-4D97-AF65-F5344CB8AC3E}">
        <p14:creationId xmlns:p14="http://schemas.microsoft.com/office/powerpoint/2010/main" val="27633337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sp>
        <p:nvSpPr>
          <p:cNvPr id="3" name="Text Placeholder 28">
            <a:extLst>
              <a:ext uri="{FF2B5EF4-FFF2-40B4-BE49-F238E27FC236}">
                <a16:creationId xmlns:a16="http://schemas.microsoft.com/office/drawing/2014/main" id="{94D48319-C895-4918-A62A-90E6D34461C2}"/>
              </a:ext>
            </a:extLst>
          </p:cNvPr>
          <p:cNvSpPr>
            <a:spLocks noGrp="1"/>
          </p:cNvSpPr>
          <p:nvPr>
            <p:ph type="body" sz="quarter" idx="15" hasCustomPrompt="1"/>
          </p:nvPr>
        </p:nvSpPr>
        <p:spPr>
          <a:xfrm>
            <a:off x="6225192"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BA3FAC12-45A9-4D87-9392-029CBFE7F75B}"/>
              </a:ext>
            </a:extLst>
          </p:cNvPr>
          <p:cNvCxnSpPr/>
          <p:nvPr userDrawn="1"/>
        </p:nvCxnSpPr>
        <p:spPr>
          <a:xfrm>
            <a:off x="5954233" y="906684"/>
            <a:ext cx="0" cy="533083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111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Comparison Photo with tit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3FAC12-45A9-4D87-9392-029CBFE7F75B}"/>
              </a:ext>
            </a:extLst>
          </p:cNvPr>
          <p:cNvCxnSpPr>
            <a:cxnSpLocks/>
          </p:cNvCxnSpPr>
          <p:nvPr userDrawn="1"/>
        </p:nvCxnSpPr>
        <p:spPr>
          <a:xfrm>
            <a:off x="5954233" y="1221742"/>
            <a:ext cx="0" cy="5015772"/>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28661A9E-DED9-469D-B745-C13EB3E7587B}"/>
              </a:ext>
            </a:extLst>
          </p:cNvPr>
          <p:cNvSpPr>
            <a:spLocks noGrp="1"/>
          </p:cNvSpPr>
          <p:nvPr>
            <p:ph type="pic" sz="quarter" idx="10"/>
          </p:nvPr>
        </p:nvSpPr>
        <p:spPr>
          <a:xfrm>
            <a:off x="863600" y="1222375"/>
            <a:ext cx="4760913" cy="5014913"/>
          </a:xfrm>
          <a:prstGeom prst="rect">
            <a:avLst/>
          </a:prstGeom>
        </p:spPr>
        <p:txBody>
          <a:bodyPr/>
          <a:lstStyle>
            <a:lvl1pPr>
              <a:defRPr>
                <a:latin typeface="DIN Next LT Pro" panose="020B0503020203050203" pitchFamily="34" charset="0"/>
              </a:defRPr>
            </a:lvl1pPr>
          </a:lstStyle>
          <a:p>
            <a:r>
              <a:rPr lang="nb-NO"/>
              <a:t>Klikk på ikonet for å legge til et bilde</a:t>
            </a:r>
          </a:p>
        </p:txBody>
      </p:sp>
      <p:sp>
        <p:nvSpPr>
          <p:cNvPr id="8" name="Picture Placeholder 6">
            <a:extLst>
              <a:ext uri="{FF2B5EF4-FFF2-40B4-BE49-F238E27FC236}">
                <a16:creationId xmlns:a16="http://schemas.microsoft.com/office/drawing/2014/main" id="{9675AA00-F0F5-44E4-B2A7-5AA49B16B7D1}"/>
              </a:ext>
            </a:extLst>
          </p:cNvPr>
          <p:cNvSpPr>
            <a:spLocks noGrp="1"/>
          </p:cNvSpPr>
          <p:nvPr>
            <p:ph type="pic" sz="quarter" idx="11"/>
          </p:nvPr>
        </p:nvSpPr>
        <p:spPr>
          <a:xfrm>
            <a:off x="6304079" y="1222375"/>
            <a:ext cx="4760913" cy="5014913"/>
          </a:xfrm>
          <a:prstGeom prst="rect">
            <a:avLst/>
          </a:prstGeom>
        </p:spPr>
        <p:txBody>
          <a:bodyPr/>
          <a:lstStyle>
            <a:lvl1pPr>
              <a:defRPr>
                <a:latin typeface="DIN Next LT Pro" panose="020B0503020203050203" pitchFamily="34" charset="0"/>
              </a:defRPr>
            </a:lvl1pPr>
          </a:lstStyle>
          <a:p>
            <a:r>
              <a:rPr lang="nb-NO"/>
              <a:t>Klikk på ikonet for å legge til et bilde</a:t>
            </a:r>
          </a:p>
        </p:txBody>
      </p:sp>
    </p:spTree>
    <p:extLst>
      <p:ext uri="{BB962C8B-B14F-4D97-AF65-F5344CB8AC3E}">
        <p14:creationId xmlns:p14="http://schemas.microsoft.com/office/powerpoint/2010/main" val="9200392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Video ">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63A9AE5E-E9C2-4C31-A229-E129059EDA89}"/>
              </a:ext>
            </a:extLst>
          </p:cNvPr>
          <p:cNvSpPr>
            <a:spLocks noGrp="1"/>
          </p:cNvSpPr>
          <p:nvPr>
            <p:ph type="media" sz="quarter" idx="10"/>
          </p:nvPr>
        </p:nvSpPr>
        <p:spPr>
          <a:xfrm>
            <a:off x="0" y="0"/>
            <a:ext cx="12192000" cy="6858000"/>
          </a:xfrm>
          <a:prstGeom prst="rect">
            <a:avLst/>
          </a:prstGeom>
        </p:spPr>
        <p:txBody>
          <a:bodyPr/>
          <a:lstStyle>
            <a:lvl1pPr marL="0" indent="0" algn="ctr">
              <a:buNone/>
              <a:defRPr sz="1600">
                <a:latin typeface="DIN Next LT Pro" panose="020B0503020203050203" pitchFamily="34" charset="0"/>
              </a:defRPr>
            </a:lvl1pPr>
          </a:lstStyle>
          <a:p>
            <a:r>
              <a:rPr lang="nb-NO"/>
              <a:t>Klikk ikonet for å legge til media</a:t>
            </a:r>
          </a:p>
        </p:txBody>
      </p:sp>
    </p:spTree>
    <p:extLst>
      <p:ext uri="{BB962C8B-B14F-4D97-AF65-F5344CB8AC3E}">
        <p14:creationId xmlns:p14="http://schemas.microsoft.com/office/powerpoint/2010/main" val="22305679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r>
              <a:rPr lang="nb-NO"/>
              <a:t>Klikk på ikonet for å legge til et bilde</a:t>
            </a:r>
          </a:p>
        </p:txBody>
      </p:sp>
    </p:spTree>
    <p:extLst>
      <p:ext uri="{BB962C8B-B14F-4D97-AF65-F5344CB8AC3E}">
        <p14:creationId xmlns:p14="http://schemas.microsoft.com/office/powerpoint/2010/main" val="39834640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86470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SmartArt">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97F25B16-E77D-409D-8118-DDA43A0AA12C}"/>
              </a:ext>
            </a:extLst>
          </p:cNvPr>
          <p:cNvSpPr>
            <a:spLocks noGrp="1"/>
          </p:cNvSpPr>
          <p:nvPr>
            <p:ph type="dgm" sz="quarter" idx="10"/>
          </p:nvPr>
        </p:nvSpPr>
        <p:spPr>
          <a:xfrm>
            <a:off x="489098" y="1158949"/>
            <a:ext cx="11174819" cy="4827182"/>
          </a:xfrm>
          <a:prstGeom prst="rect">
            <a:avLst/>
          </a:prstGeom>
        </p:spPr>
        <p:txBody>
          <a:bodyPr/>
          <a:lstStyle>
            <a:lvl1pPr marL="0" indent="0">
              <a:buNone/>
              <a:defRPr>
                <a:latin typeface="DIN Next LT Pro" panose="020B0503020203050203" pitchFamily="34" charset="0"/>
              </a:defRPr>
            </a:lvl1pPr>
          </a:lstStyle>
          <a:p>
            <a:r>
              <a:rPr lang="nb-NO"/>
              <a:t>Klikk ikonet for å legge til SmartArt-grafikk</a:t>
            </a:r>
          </a:p>
        </p:txBody>
      </p:sp>
    </p:spTree>
    <p:extLst>
      <p:ext uri="{BB962C8B-B14F-4D97-AF65-F5344CB8AC3E}">
        <p14:creationId xmlns:p14="http://schemas.microsoft.com/office/powerpoint/2010/main" val="19073759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8EF5203B-3929-4D4E-9F4B-A524E8909891}"/>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15376307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41098456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502388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ast slide Englis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51070" y="5451713"/>
            <a:ext cx="2183156" cy="835905"/>
          </a:xfrm>
          <a:prstGeom prst="rect">
            <a:avLst/>
          </a:prstGeom>
        </p:spPr>
      </p:pic>
      <p:sp>
        <p:nvSpPr>
          <p:cNvPr id="7" name="Title 1">
            <a:extLst>
              <a:ext uri="{FF2B5EF4-FFF2-40B4-BE49-F238E27FC236}">
                <a16:creationId xmlns:a16="http://schemas.microsoft.com/office/drawing/2014/main" id="{167D49D4-F220-493D-892B-658B04F2C839}"/>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TOGETHER FOR A JUST WORLD</a:t>
            </a:r>
            <a:endParaRPr lang="nb-NO"/>
          </a:p>
        </p:txBody>
      </p:sp>
    </p:spTree>
    <p:extLst>
      <p:ext uri="{BB962C8B-B14F-4D97-AF65-F5344CB8AC3E}">
        <p14:creationId xmlns:p14="http://schemas.microsoft.com/office/powerpoint/2010/main" val="2920824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image" Target="../media/image1.png"/><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theme" Target="../theme/theme2.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image" Target="../media/image1.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theme" Target="../theme/theme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image" Target="../media/image1.pn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theme" Target="../theme/theme4.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slideLayout" Target="../slideLayouts/slideLayout12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image" Target="../media/image1.png"/><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504DEB-7206-168C-7D3C-B301A5E003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E21F46-5EAC-FBC4-7BF1-3182F91C06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12A747-9348-9DB5-5F5F-7E973318DC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64E13C7-1E8E-4590-8A3D-97907EDECE52}" type="datetimeFigureOut">
              <a:rPr lang="en-US" smtClean="0"/>
              <a:t>2/6/2026</a:t>
            </a:fld>
            <a:endParaRPr lang="en-US"/>
          </a:p>
        </p:txBody>
      </p:sp>
      <p:sp>
        <p:nvSpPr>
          <p:cNvPr id="5" name="Footer Placeholder 4">
            <a:extLst>
              <a:ext uri="{FF2B5EF4-FFF2-40B4-BE49-F238E27FC236}">
                <a16:creationId xmlns:a16="http://schemas.microsoft.com/office/drawing/2014/main" id="{C0885865-72C3-2196-87F7-3AC2EFACC8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B593A83-D1BE-5F60-C876-F8A2C8CC6D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D153C8-1164-4DB4-8F37-6CCF5A4A6108}" type="slidenum">
              <a:rPr lang="en-US" smtClean="0"/>
              <a:t>‹#›</a:t>
            </a:fld>
            <a:endParaRPr lang="en-US"/>
          </a:p>
        </p:txBody>
      </p:sp>
    </p:spTree>
    <p:extLst>
      <p:ext uri="{BB962C8B-B14F-4D97-AF65-F5344CB8AC3E}">
        <p14:creationId xmlns:p14="http://schemas.microsoft.com/office/powerpoint/2010/main" val="926214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9994638" y="6344294"/>
            <a:ext cx="1639231" cy="292440"/>
          </a:xfrm>
          <a:prstGeom prst="rect">
            <a:avLst/>
          </a:prstGeom>
        </p:spPr>
      </p:pic>
      <p:sp>
        <p:nvSpPr>
          <p:cNvPr id="3" name="Plassholder for tittel 2">
            <a:extLst>
              <a:ext uri="{FF2B5EF4-FFF2-40B4-BE49-F238E27FC236}">
                <a16:creationId xmlns:a16="http://schemas.microsoft.com/office/drawing/2014/main" id="{16774B50-7D20-4B49-A75E-45AD9CB1942C}"/>
              </a:ext>
            </a:extLst>
          </p:cNvPr>
          <p:cNvSpPr>
            <a:spLocks noGrp="1"/>
          </p:cNvSpPr>
          <p:nvPr>
            <p:ph type="title"/>
          </p:nvPr>
        </p:nvSpPr>
        <p:spPr>
          <a:xfrm>
            <a:off x="838200" y="365125"/>
            <a:ext cx="10515600" cy="1325563"/>
          </a:xfrm>
          <a:prstGeom prst="rect">
            <a:avLst/>
          </a:prstGeom>
        </p:spPr>
        <p:txBody>
          <a:bodyPr anchor="b"/>
          <a:lstStyle/>
          <a:p>
            <a:pPr marL="0" lvl="0"/>
            <a:r>
              <a:rPr lang="nb-NO"/>
              <a:t>TITTEL</a:t>
            </a:r>
          </a:p>
        </p:txBody>
      </p:sp>
    </p:spTree>
    <p:extLst>
      <p:ext uri="{BB962C8B-B14F-4D97-AF65-F5344CB8AC3E}">
        <p14:creationId xmlns:p14="http://schemas.microsoft.com/office/powerpoint/2010/main" val="296807170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8" r:id="rId33"/>
    <p:sldLayoutId id="2147483700" r:id="rId34"/>
  </p:sldLayoutIdLst>
  <p:txStyles>
    <p:title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9994638" y="6344294"/>
            <a:ext cx="1639231" cy="292440"/>
          </a:xfrm>
          <a:prstGeom prst="rect">
            <a:avLst/>
          </a:prstGeom>
        </p:spPr>
      </p:pic>
      <p:sp>
        <p:nvSpPr>
          <p:cNvPr id="3" name="Plassholder for tittel 2">
            <a:extLst>
              <a:ext uri="{FF2B5EF4-FFF2-40B4-BE49-F238E27FC236}">
                <a16:creationId xmlns:a16="http://schemas.microsoft.com/office/drawing/2014/main" id="{16774B50-7D20-4B49-A75E-45AD9CB1942C}"/>
              </a:ext>
            </a:extLst>
          </p:cNvPr>
          <p:cNvSpPr>
            <a:spLocks noGrp="1"/>
          </p:cNvSpPr>
          <p:nvPr>
            <p:ph type="title"/>
          </p:nvPr>
        </p:nvSpPr>
        <p:spPr>
          <a:xfrm>
            <a:off x="838200" y="365125"/>
            <a:ext cx="10515600" cy="1325563"/>
          </a:xfrm>
          <a:prstGeom prst="rect">
            <a:avLst/>
          </a:prstGeom>
        </p:spPr>
        <p:txBody>
          <a:bodyPr anchor="b"/>
          <a:lstStyle/>
          <a:p>
            <a:pPr marL="0" lvl="0"/>
            <a:r>
              <a:rPr lang="nb-NO"/>
              <a:t>TITTEL</a:t>
            </a:r>
          </a:p>
        </p:txBody>
      </p:sp>
    </p:spTree>
    <p:extLst>
      <p:ext uri="{BB962C8B-B14F-4D97-AF65-F5344CB8AC3E}">
        <p14:creationId xmlns:p14="http://schemas.microsoft.com/office/powerpoint/2010/main" val="48625809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Lst>
  <p:txStyles>
    <p:title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9994638" y="6344294"/>
            <a:ext cx="1639231" cy="292440"/>
          </a:xfrm>
          <a:prstGeom prst="rect">
            <a:avLst/>
          </a:prstGeom>
        </p:spPr>
      </p:pic>
      <p:sp>
        <p:nvSpPr>
          <p:cNvPr id="3" name="Plassholder for tittel 2">
            <a:extLst>
              <a:ext uri="{FF2B5EF4-FFF2-40B4-BE49-F238E27FC236}">
                <a16:creationId xmlns:a16="http://schemas.microsoft.com/office/drawing/2014/main" id="{16774B50-7D20-4B49-A75E-45AD9CB1942C}"/>
              </a:ext>
            </a:extLst>
          </p:cNvPr>
          <p:cNvSpPr>
            <a:spLocks noGrp="1"/>
          </p:cNvSpPr>
          <p:nvPr>
            <p:ph type="title"/>
          </p:nvPr>
        </p:nvSpPr>
        <p:spPr>
          <a:xfrm>
            <a:off x="838200" y="365125"/>
            <a:ext cx="10515600" cy="1325563"/>
          </a:xfrm>
          <a:prstGeom prst="rect">
            <a:avLst/>
          </a:prstGeom>
        </p:spPr>
        <p:txBody>
          <a:bodyPr anchor="b"/>
          <a:lstStyle/>
          <a:p>
            <a:pPr marL="0" lvl="0"/>
            <a:r>
              <a:rPr lang="nb-NO"/>
              <a:t>TITTEL</a:t>
            </a:r>
          </a:p>
        </p:txBody>
      </p:sp>
    </p:spTree>
    <p:extLst>
      <p:ext uri="{BB962C8B-B14F-4D97-AF65-F5344CB8AC3E}">
        <p14:creationId xmlns:p14="http://schemas.microsoft.com/office/powerpoint/2010/main" val="336869779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Lst>
  <p:txStyles>
    <p:title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994638" y="6344294"/>
            <a:ext cx="1639231" cy="292440"/>
          </a:xfrm>
          <a:prstGeom prst="rect">
            <a:avLst/>
          </a:prstGeom>
        </p:spPr>
      </p:pic>
      <p:sp>
        <p:nvSpPr>
          <p:cNvPr id="3" name="Plassholder for tittel 2">
            <a:extLst>
              <a:ext uri="{FF2B5EF4-FFF2-40B4-BE49-F238E27FC236}">
                <a16:creationId xmlns:a16="http://schemas.microsoft.com/office/drawing/2014/main" id="{16774B50-7D20-4B49-A75E-45AD9CB1942C}"/>
              </a:ext>
            </a:extLst>
          </p:cNvPr>
          <p:cNvSpPr>
            <a:spLocks noGrp="1"/>
          </p:cNvSpPr>
          <p:nvPr>
            <p:ph type="title"/>
          </p:nvPr>
        </p:nvSpPr>
        <p:spPr>
          <a:xfrm>
            <a:off x="838200" y="365125"/>
            <a:ext cx="10515600" cy="1325563"/>
          </a:xfrm>
          <a:prstGeom prst="rect">
            <a:avLst/>
          </a:prstGeom>
        </p:spPr>
        <p:txBody>
          <a:bodyPr anchor="b"/>
          <a:lstStyle/>
          <a:p>
            <a:pPr marL="0" lvl="0"/>
            <a:r>
              <a:rPr lang="nb-NO"/>
              <a:t>TITTEL</a:t>
            </a:r>
          </a:p>
        </p:txBody>
      </p:sp>
    </p:spTree>
    <p:extLst>
      <p:ext uri="{BB962C8B-B14F-4D97-AF65-F5344CB8AC3E}">
        <p14:creationId xmlns:p14="http://schemas.microsoft.com/office/powerpoint/2010/main" val="370578963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Lst>
  <p:txStyles>
    <p:title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20.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93.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9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6.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36.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9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8DD3F5A0-9781-85EF-E49E-078ACB276302}"/>
              </a:ext>
            </a:extLst>
          </p:cNvPr>
          <p:cNvPicPr>
            <a:picLocks noGrp="1" noChangeAspect="1"/>
          </p:cNvPicPr>
          <p:nvPr>
            <p:ph type="pic" idx="2"/>
          </p:nvPr>
        </p:nvPicPr>
        <p:blipFill>
          <a:blip r:embed="rId3">
            <a:extLst>
              <a:ext uri="{28A0092B-C50C-407E-A947-70E740481C1C}">
                <a14:useLocalDpi xmlns:a14="http://schemas.microsoft.com/office/drawing/2010/main" val="0"/>
              </a:ext>
            </a:extLst>
          </a:blip>
          <a:srcRect t="7812" b="7812"/>
          <a:stretch/>
        </p:blipFill>
        <p:spPr/>
      </p:pic>
      <p:pic>
        <p:nvPicPr>
          <p:cNvPr id="15" name="Picture 14" descr="A logo with a bird in a purple circle&#10;&#10;Description automatically generated">
            <a:extLst>
              <a:ext uri="{FF2B5EF4-FFF2-40B4-BE49-F238E27FC236}">
                <a16:creationId xmlns:a16="http://schemas.microsoft.com/office/drawing/2014/main" id="{77470A10-79B0-1CB4-2A20-FEF3030A4D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0086" y="5242072"/>
            <a:ext cx="2787936" cy="1340925"/>
          </a:xfrm>
          <a:prstGeom prst="rect">
            <a:avLst/>
          </a:prstGeom>
        </p:spPr>
      </p:pic>
    </p:spTree>
    <p:extLst>
      <p:ext uri="{BB962C8B-B14F-4D97-AF65-F5344CB8AC3E}">
        <p14:creationId xmlns:p14="http://schemas.microsoft.com/office/powerpoint/2010/main" val="1875019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35411BE-5E56-6906-24EA-EC7D36DB8AA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13" b="7813"/>
          <a:stretch/>
        </p:blipFill>
        <p:spPr/>
      </p:pic>
    </p:spTree>
    <p:extLst>
      <p:ext uri="{BB962C8B-B14F-4D97-AF65-F5344CB8AC3E}">
        <p14:creationId xmlns:p14="http://schemas.microsoft.com/office/powerpoint/2010/main" val="4246839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6D77E78-7045-B6C2-93E0-284D004A9D5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64" b="7864"/>
          <a:stretch/>
        </p:blipFill>
        <p:spPr/>
      </p:pic>
    </p:spTree>
    <p:extLst>
      <p:ext uri="{BB962C8B-B14F-4D97-AF65-F5344CB8AC3E}">
        <p14:creationId xmlns:p14="http://schemas.microsoft.com/office/powerpoint/2010/main" val="21885640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BD00046-9264-D9EE-D53E-BDB5F8ABAD1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41093065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FF590602-195B-EC48-85EA-A65D9B389854}"/>
              </a:ext>
            </a:extLst>
          </p:cNvPr>
          <p:cNvSpPr txBox="1">
            <a:spLocks/>
          </p:cNvSpPr>
          <p:nvPr/>
        </p:nvSpPr>
        <p:spPr>
          <a:xfrm>
            <a:off x="483327" y="2804334"/>
            <a:ext cx="11225346" cy="624666"/>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5400" b="0" i="0" u="none" strike="noStrike" kern="1200" cap="none" spc="0" normalizeH="0" baseline="0" noProof="0">
                <a:ln>
                  <a:noFill/>
                </a:ln>
                <a:solidFill>
                  <a:srgbClr val="5A0058"/>
                </a:solidFill>
                <a:effectLst/>
                <a:uLnTx/>
                <a:uFillTx/>
                <a:latin typeface="Verdana Pro Semibold" panose="020B0704030504040204" pitchFamily="34" charset="0"/>
                <a:ea typeface="+mj-ea"/>
                <a:cs typeface="+mj-cs"/>
              </a:rPr>
              <a:t>VIS FILM</a:t>
            </a:r>
          </a:p>
        </p:txBody>
      </p:sp>
      <p:sp>
        <p:nvSpPr>
          <p:cNvPr id="13" name="Title 2">
            <a:extLst>
              <a:ext uri="{FF2B5EF4-FFF2-40B4-BE49-F238E27FC236}">
                <a16:creationId xmlns:a16="http://schemas.microsoft.com/office/drawing/2014/main" id="{AB70D679-C245-5039-11A5-77315355F648}"/>
              </a:ext>
            </a:extLst>
          </p:cNvPr>
          <p:cNvSpPr txBox="1">
            <a:spLocks/>
          </p:cNvSpPr>
          <p:nvPr/>
        </p:nvSpPr>
        <p:spPr>
          <a:xfrm>
            <a:off x="483327" y="3620197"/>
            <a:ext cx="11225346" cy="267314"/>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2400" b="0" i="0" u="none" strike="noStrike" kern="1200" cap="none" spc="0" normalizeH="0" baseline="0" noProof="0">
                <a:ln>
                  <a:noFill/>
                </a:ln>
                <a:solidFill>
                  <a:srgbClr val="5A0058"/>
                </a:solidFill>
                <a:effectLst/>
                <a:uLnTx/>
                <a:uFillTx/>
                <a:latin typeface="Verdana Pro Light" panose="020B0304030504040204" pitchFamily="34" charset="0"/>
                <a:ea typeface="+mn-ea"/>
                <a:cs typeface="+mn-cs"/>
              </a:rPr>
              <a:t>«</a:t>
            </a:r>
            <a:r>
              <a:rPr lang="nb-NO" sz="2400" b="0">
                <a:solidFill>
                  <a:srgbClr val="5A0058"/>
                </a:solidFill>
                <a:latin typeface="Verdana Pro Light" panose="020B0304030504040204" pitchFamily="34" charset="0"/>
              </a:rPr>
              <a:t>Vann og oss</a:t>
            </a:r>
            <a:r>
              <a:rPr kumimoji="0" lang="nb-NO" sz="2400" b="0" i="0" u="none" strike="noStrike" kern="1200" cap="none" spc="0" normalizeH="0" baseline="0" noProof="0">
                <a:ln>
                  <a:noFill/>
                </a:ln>
                <a:solidFill>
                  <a:srgbClr val="5A0058"/>
                </a:solidFill>
                <a:effectLst/>
                <a:uLnTx/>
                <a:uFillTx/>
                <a:latin typeface="Verdana Pro Light" panose="020B0304030504040204" pitchFamily="34" charset="0"/>
                <a:ea typeface="+mn-ea"/>
                <a:cs typeface="+mn-cs"/>
              </a:rPr>
              <a:t>»</a:t>
            </a:r>
          </a:p>
        </p:txBody>
      </p:sp>
    </p:spTree>
    <p:extLst>
      <p:ext uri="{BB962C8B-B14F-4D97-AF65-F5344CB8AC3E}">
        <p14:creationId xmlns:p14="http://schemas.microsoft.com/office/powerpoint/2010/main" val="39488841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EDD7"/>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C28A6B35-7BC1-CF07-3920-BB4572A5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4006" y="-525184"/>
            <a:ext cx="8223988" cy="8222161"/>
          </a:xfrm>
          <a:prstGeom prst="rect">
            <a:avLst/>
          </a:prstGeom>
        </p:spPr>
      </p:pic>
    </p:spTree>
    <p:extLst>
      <p:ext uri="{BB962C8B-B14F-4D97-AF65-F5344CB8AC3E}">
        <p14:creationId xmlns:p14="http://schemas.microsoft.com/office/powerpoint/2010/main" val="34941499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EDD7"/>
        </a:solidFill>
        <a:effectLst/>
      </p:bgPr>
    </p:bg>
    <p:spTree>
      <p:nvGrpSpPr>
        <p:cNvPr id="1" name="">
          <a:extLst>
            <a:ext uri="{FF2B5EF4-FFF2-40B4-BE49-F238E27FC236}">
              <a16:creationId xmlns:a16="http://schemas.microsoft.com/office/drawing/2014/main" id="{50BDE820-55A4-D63D-54C3-B3D0EDC6EEB2}"/>
            </a:ext>
          </a:extLst>
        </p:cNvPr>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4888BDC0-259A-3163-0D07-2339D0BC0749}"/>
              </a:ext>
            </a:extLst>
          </p:cNvPr>
          <p:cNvPicPr>
            <a:picLocks noChangeAspect="1"/>
          </p:cNvPicPr>
          <p:nvPr/>
        </p:nvPicPr>
        <p:blipFill>
          <a:blip r:embed="rId3">
            <a:extLst>
              <a:ext uri="{28A0092B-C50C-407E-A947-70E740481C1C}">
                <a14:useLocalDpi xmlns:a14="http://schemas.microsoft.com/office/drawing/2010/main" val="0"/>
              </a:ext>
            </a:extLst>
          </a:blip>
          <a:srcRect l="8073" t="19540" r="8289" b="17103"/>
          <a:stretch>
            <a:fillRect/>
          </a:stretch>
        </p:blipFill>
        <p:spPr>
          <a:xfrm>
            <a:off x="6221690" y="813061"/>
            <a:ext cx="5663579" cy="4289196"/>
          </a:xfrm>
          <a:prstGeom prst="rect">
            <a:avLst/>
          </a:prstGeom>
        </p:spPr>
      </p:pic>
      <p:sp>
        <p:nvSpPr>
          <p:cNvPr id="4" name="Text Placeholder 3">
            <a:extLst>
              <a:ext uri="{FF2B5EF4-FFF2-40B4-BE49-F238E27FC236}">
                <a16:creationId xmlns:a16="http://schemas.microsoft.com/office/drawing/2014/main" id="{A22A6A07-F567-2702-C68A-9B3D8E3FB70D}"/>
              </a:ext>
            </a:extLst>
          </p:cNvPr>
          <p:cNvSpPr txBox="1">
            <a:spLocks/>
          </p:cNvSpPr>
          <p:nvPr/>
        </p:nvSpPr>
        <p:spPr>
          <a:xfrm>
            <a:off x="518686" y="1419337"/>
            <a:ext cx="5867826" cy="401932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t">
              <a:lnSpc>
                <a:spcPct val="110000"/>
              </a:lnSpc>
            </a:pPr>
            <a:r>
              <a:rPr lang="nb-NO" sz="2000"/>
              <a:t>Hvis du våknet en morgen og vannet var borte, hva ville du gjort først? </a:t>
            </a:r>
          </a:p>
          <a:p>
            <a:pPr fontAlgn="t">
              <a:lnSpc>
                <a:spcPct val="110000"/>
              </a:lnSpc>
            </a:pPr>
            <a:r>
              <a:rPr lang="nb-NO" sz="2000"/>
              <a:t>Hvilke praktiske og helsemessige konsekvenser ville det fått for deg og din familie? </a:t>
            </a:r>
          </a:p>
          <a:p>
            <a:pPr fontAlgn="t">
              <a:lnSpc>
                <a:spcPct val="110000"/>
              </a:lnSpc>
            </a:pPr>
            <a:r>
              <a:rPr lang="nb-NO" sz="2000"/>
              <a:t>Hvor er den nærmeste naturlige vannkilden der du bor? </a:t>
            </a:r>
          </a:p>
          <a:p>
            <a:pPr fontAlgn="t">
              <a:lnSpc>
                <a:spcPct val="110000"/>
              </a:lnSpc>
            </a:pPr>
            <a:r>
              <a:rPr lang="nb-NO" sz="2000"/>
              <a:t>Hvor langt måtte du gå for å hente vann derfra? </a:t>
            </a:r>
          </a:p>
          <a:p>
            <a:pPr fontAlgn="t">
              <a:lnSpc>
                <a:spcPct val="110000"/>
              </a:lnSpc>
            </a:pPr>
            <a:r>
              <a:rPr lang="nb-NO" sz="2000"/>
              <a:t>Hvordan tror du det ville påvirket lokalsamfunnet ditt hvis alle måtte hente vann på denne måten?</a:t>
            </a:r>
          </a:p>
        </p:txBody>
      </p:sp>
    </p:spTree>
    <p:extLst>
      <p:ext uri="{BB962C8B-B14F-4D97-AF65-F5344CB8AC3E}">
        <p14:creationId xmlns:p14="http://schemas.microsoft.com/office/powerpoint/2010/main" val="23289503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a:extLst>
            <a:ext uri="{FF2B5EF4-FFF2-40B4-BE49-F238E27FC236}">
              <a16:creationId xmlns:a16="http://schemas.microsoft.com/office/drawing/2014/main" id="{DD4AC240-B477-7AFF-36D6-D207F57BEBA6}"/>
            </a:ext>
          </a:extLst>
        </p:cNvPr>
        <p:cNvGrpSpPr/>
        <p:nvPr/>
      </p:nvGrpSpPr>
      <p:grpSpPr>
        <a:xfrm>
          <a:off x="0" y="0"/>
          <a:ext cx="0" cy="0"/>
          <a:chOff x="0" y="0"/>
          <a:chExt cx="0" cy="0"/>
        </a:xfrm>
      </p:grpSpPr>
      <p:sp>
        <p:nvSpPr>
          <p:cNvPr id="12" name="Title 2">
            <a:extLst>
              <a:ext uri="{FF2B5EF4-FFF2-40B4-BE49-F238E27FC236}">
                <a16:creationId xmlns:a16="http://schemas.microsoft.com/office/drawing/2014/main" id="{0FC21841-CBFE-AB8E-8275-BC9C5D395F29}"/>
              </a:ext>
            </a:extLst>
          </p:cNvPr>
          <p:cNvSpPr txBox="1">
            <a:spLocks/>
          </p:cNvSpPr>
          <p:nvPr/>
        </p:nvSpPr>
        <p:spPr>
          <a:xfrm>
            <a:off x="483327" y="2804334"/>
            <a:ext cx="11225346" cy="624666"/>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5400" b="0" i="0" u="none" strike="noStrike" kern="1200" cap="none" spc="0" normalizeH="0" baseline="0" noProof="0">
                <a:ln>
                  <a:noFill/>
                </a:ln>
                <a:solidFill>
                  <a:srgbClr val="5A0058"/>
                </a:solidFill>
                <a:effectLst/>
                <a:uLnTx/>
                <a:uFillTx/>
                <a:latin typeface="Verdana Pro Semibold" panose="020B0704030504040204" pitchFamily="34" charset="0"/>
                <a:ea typeface="+mj-ea"/>
                <a:cs typeface="+mj-cs"/>
              </a:rPr>
              <a:t>VIS FILM</a:t>
            </a:r>
          </a:p>
        </p:txBody>
      </p:sp>
      <p:sp>
        <p:nvSpPr>
          <p:cNvPr id="13" name="Title 2">
            <a:extLst>
              <a:ext uri="{FF2B5EF4-FFF2-40B4-BE49-F238E27FC236}">
                <a16:creationId xmlns:a16="http://schemas.microsoft.com/office/drawing/2014/main" id="{49E5AACD-D1EC-B122-CF9E-25E95CB4608E}"/>
              </a:ext>
            </a:extLst>
          </p:cNvPr>
          <p:cNvSpPr txBox="1">
            <a:spLocks/>
          </p:cNvSpPr>
          <p:nvPr/>
        </p:nvSpPr>
        <p:spPr>
          <a:xfrm>
            <a:off x="483327" y="3620197"/>
            <a:ext cx="11225346" cy="267314"/>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2400" b="0" i="0" u="none" strike="noStrike" kern="1200" cap="none" spc="0" normalizeH="0" baseline="0" noProof="0">
                <a:ln>
                  <a:noFill/>
                </a:ln>
                <a:solidFill>
                  <a:srgbClr val="5A0058"/>
                </a:solidFill>
                <a:effectLst/>
                <a:uLnTx/>
                <a:uFillTx/>
                <a:latin typeface="Verdana Pro Light" panose="020B0304030504040204" pitchFamily="34" charset="0"/>
                <a:ea typeface="+mn-ea"/>
                <a:cs typeface="+mn-cs"/>
              </a:rPr>
              <a:t>«</a:t>
            </a:r>
            <a:r>
              <a:rPr lang="nb-NO" sz="2400" b="0">
                <a:solidFill>
                  <a:srgbClr val="5A0058"/>
                </a:solidFill>
                <a:latin typeface="Verdana Pro Light" panose="020B0304030504040204" pitchFamily="34" charset="0"/>
              </a:rPr>
              <a:t>KN og menighetene</a:t>
            </a:r>
            <a:r>
              <a:rPr kumimoji="0" lang="nb-NO" sz="2400" b="0" i="0" u="none" strike="noStrike" kern="1200" cap="none" spc="0" normalizeH="0" baseline="0" noProof="0">
                <a:ln>
                  <a:noFill/>
                </a:ln>
                <a:solidFill>
                  <a:srgbClr val="5A0058"/>
                </a:solidFill>
                <a:effectLst/>
                <a:uLnTx/>
                <a:uFillTx/>
                <a:latin typeface="Verdana Pro Light" panose="020B0304030504040204" pitchFamily="34" charset="0"/>
                <a:ea typeface="+mn-ea"/>
                <a:cs typeface="+mn-cs"/>
              </a:rPr>
              <a:t>»</a:t>
            </a:r>
          </a:p>
        </p:txBody>
      </p:sp>
    </p:spTree>
    <p:extLst>
      <p:ext uri="{BB962C8B-B14F-4D97-AF65-F5344CB8AC3E}">
        <p14:creationId xmlns:p14="http://schemas.microsoft.com/office/powerpoint/2010/main" val="39611204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oup of people sitting together&#10;&#10;AI-generated content may be incorrect.">
            <a:extLst>
              <a:ext uri="{FF2B5EF4-FFF2-40B4-BE49-F238E27FC236}">
                <a16:creationId xmlns:a16="http://schemas.microsoft.com/office/drawing/2014/main" id="{149F6B7F-12D8-44B5-435B-A5D5FC8600E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69" b="7869"/>
          <a:stretch>
            <a:fillRect/>
          </a:stretch>
        </p:blipFill>
        <p:spPr/>
      </p:pic>
    </p:spTree>
    <p:extLst>
      <p:ext uri="{BB962C8B-B14F-4D97-AF65-F5344CB8AC3E}">
        <p14:creationId xmlns:p14="http://schemas.microsoft.com/office/powerpoint/2010/main" val="1280395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holding another person's hand&#10;&#10;AI-generated content may be incorrect.">
            <a:extLst>
              <a:ext uri="{FF2B5EF4-FFF2-40B4-BE49-F238E27FC236}">
                <a16:creationId xmlns:a16="http://schemas.microsoft.com/office/drawing/2014/main" id="{FE773DA5-0223-73FE-92A3-9CD03B54202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753" b="10753"/>
          <a:stretch>
            <a:fillRect/>
          </a:stretch>
        </p:blipFill>
        <p:spPr/>
      </p:pic>
    </p:spTree>
    <p:extLst>
      <p:ext uri="{BB962C8B-B14F-4D97-AF65-F5344CB8AC3E}">
        <p14:creationId xmlns:p14="http://schemas.microsoft.com/office/powerpoint/2010/main" val="2072296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EDD7"/>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A39D64E4-1677-CC4F-3A27-DAA98E76D737}"/>
              </a:ext>
            </a:extLst>
          </p:cNvPr>
          <p:cNvSpPr txBox="1">
            <a:spLocks/>
          </p:cNvSpPr>
          <p:nvPr/>
        </p:nvSpPr>
        <p:spPr>
          <a:xfrm>
            <a:off x="483327" y="2804334"/>
            <a:ext cx="11225346" cy="624666"/>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33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Kirkens Nødhjelp skal virkeliggjøre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33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Guds kjærlighet i verden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33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ved å fremme menneskers verdighet og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33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verne om skaperverket.</a:t>
            </a:r>
          </a:p>
        </p:txBody>
      </p:sp>
    </p:spTree>
    <p:extLst>
      <p:ext uri="{BB962C8B-B14F-4D97-AF65-F5344CB8AC3E}">
        <p14:creationId xmlns:p14="http://schemas.microsoft.com/office/powerpoint/2010/main" val="35821069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E9AD12-6871-D01C-6887-62F90DA778E6}"/>
              </a:ext>
            </a:extLst>
          </p:cNvPr>
          <p:cNvSpPr>
            <a:spLocks noGrp="1"/>
          </p:cNvSpPr>
          <p:nvPr>
            <p:ph type="title"/>
          </p:nvPr>
        </p:nvSpPr>
        <p:spPr>
          <a:xfrm>
            <a:off x="1194273" y="2549731"/>
            <a:ext cx="11225346" cy="1758537"/>
          </a:xfrm>
        </p:spPr>
        <p:txBody>
          <a:bodyPr>
            <a:normAutofit fontScale="90000"/>
          </a:bodyPr>
          <a:lstStyle/>
          <a:p>
            <a:pPr algn="l"/>
            <a:r>
              <a:rPr lang="nb-NO" sz="8000">
                <a:latin typeface="Verdana Pro Semibold" panose="020B0704030504040204" pitchFamily="34" charset="0"/>
              </a:rPr>
              <a:t>HÅP I </a:t>
            </a:r>
            <a:br>
              <a:rPr lang="nb-NO" sz="8000">
                <a:latin typeface="Verdana Pro Semibold" panose="020B0704030504040204" pitchFamily="34" charset="0"/>
              </a:rPr>
            </a:br>
            <a:r>
              <a:rPr lang="nb-NO" sz="8000">
                <a:latin typeface="Verdana Pro Semibold" panose="020B0704030504040204" pitchFamily="34" charset="0"/>
              </a:rPr>
              <a:t>EN DRÅPE </a:t>
            </a:r>
            <a:br>
              <a:rPr lang="nb-NO" sz="8000">
                <a:latin typeface="Verdana Pro Semibold" panose="020B0704030504040204" pitchFamily="34" charset="0"/>
              </a:rPr>
            </a:br>
            <a:r>
              <a:rPr lang="nb-NO" sz="8000">
                <a:latin typeface="Verdana Pro Semibold" panose="020B0704030504040204" pitchFamily="34" charset="0"/>
              </a:rPr>
              <a:t>VANN</a:t>
            </a:r>
          </a:p>
        </p:txBody>
      </p:sp>
      <p:sp>
        <p:nvSpPr>
          <p:cNvPr id="47" name="Title 3">
            <a:extLst>
              <a:ext uri="{FF2B5EF4-FFF2-40B4-BE49-F238E27FC236}">
                <a16:creationId xmlns:a16="http://schemas.microsoft.com/office/drawing/2014/main" id="{9322BCE1-837F-42F0-A6C9-0DD2D901AFFE}"/>
              </a:ext>
            </a:extLst>
          </p:cNvPr>
          <p:cNvSpPr txBox="1">
            <a:spLocks/>
          </p:cNvSpPr>
          <p:nvPr/>
        </p:nvSpPr>
        <p:spPr>
          <a:xfrm>
            <a:off x="1194273" y="4883418"/>
            <a:ext cx="6578127" cy="770812"/>
          </a:xfrm>
          <a:prstGeom prst="rect">
            <a:avLst/>
          </a:prstGeom>
        </p:spPr>
        <p:txBody>
          <a:bodyPr anchor="t"/>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2200" b="0" i="0" u="none" strike="noStrike" kern="1200" cap="none" spc="300" normalizeH="0" baseline="0" noProof="0">
                <a:ln>
                  <a:noFill/>
                </a:ln>
                <a:solidFill>
                  <a:srgbClr val="C6E7E6"/>
                </a:solidFill>
                <a:effectLst/>
                <a:uLnTx/>
                <a:uFillTx/>
                <a:latin typeface="Verdana Pro Light" panose="020B0304030504040204" pitchFamily="34" charset="0"/>
                <a:ea typeface="+mn-ea"/>
                <a:cs typeface="+mn-cs"/>
              </a:rPr>
              <a:t>FASTEAKSJONEN 22. – 24. MARS 2026</a:t>
            </a:r>
          </a:p>
        </p:txBody>
      </p:sp>
      <p:pic>
        <p:nvPicPr>
          <p:cNvPr id="55" name="Picture 54">
            <a:extLst>
              <a:ext uri="{FF2B5EF4-FFF2-40B4-BE49-F238E27FC236}">
                <a16:creationId xmlns:a16="http://schemas.microsoft.com/office/drawing/2014/main" id="{B0FB4C67-53B8-BF5E-0633-8458DE4FAF62}"/>
              </a:ext>
            </a:extLst>
          </p:cNvPr>
          <p:cNvPicPr>
            <a:picLocks noChangeAspect="1"/>
          </p:cNvPicPr>
          <p:nvPr/>
        </p:nvPicPr>
        <p:blipFill>
          <a:blip r:embed="rId3"/>
          <a:srcRect/>
          <a:stretch/>
        </p:blipFill>
        <p:spPr>
          <a:xfrm>
            <a:off x="10301788" y="4081858"/>
            <a:ext cx="541955" cy="801560"/>
          </a:xfrm>
          <a:prstGeom prst="rect">
            <a:avLst/>
          </a:prstGeom>
        </p:spPr>
      </p:pic>
      <p:pic>
        <p:nvPicPr>
          <p:cNvPr id="56" name="Picture 55">
            <a:extLst>
              <a:ext uri="{FF2B5EF4-FFF2-40B4-BE49-F238E27FC236}">
                <a16:creationId xmlns:a16="http://schemas.microsoft.com/office/drawing/2014/main" id="{AFCFFF43-8DBD-276E-D2C2-2A5E1A5415D1}"/>
              </a:ext>
            </a:extLst>
          </p:cNvPr>
          <p:cNvPicPr>
            <a:picLocks noChangeAspect="1"/>
          </p:cNvPicPr>
          <p:nvPr/>
        </p:nvPicPr>
        <p:blipFill>
          <a:blip r:embed="rId4">
            <a:alphaModFix amt="20000"/>
          </a:blip>
          <a:srcRect/>
          <a:stretch/>
        </p:blipFill>
        <p:spPr>
          <a:xfrm>
            <a:off x="8127096" y="1407109"/>
            <a:ext cx="2716290" cy="2503729"/>
          </a:xfrm>
          <a:prstGeom prst="rect">
            <a:avLst/>
          </a:prstGeom>
        </p:spPr>
      </p:pic>
    </p:spTree>
    <p:extLst>
      <p:ext uri="{BB962C8B-B14F-4D97-AF65-F5344CB8AC3E}">
        <p14:creationId xmlns:p14="http://schemas.microsoft.com/office/powerpoint/2010/main" val="307676832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nSpc>
                <a:spcPct val="100000"/>
              </a:lnSpc>
            </a:pPr>
            <a:r>
              <a:rPr lang="nb-NO" sz="2700" b="0">
                <a:latin typeface="+mn-lt"/>
              </a:rPr>
              <a:t>I fasteaksjonen 2026 </a:t>
            </a:r>
            <a:br>
              <a:rPr lang="nb-NO" sz="2700" b="0">
                <a:latin typeface="+mn-lt"/>
              </a:rPr>
            </a:br>
            <a:r>
              <a:rPr lang="nb-NO" sz="2700" b="0">
                <a:latin typeface="+mn-lt"/>
              </a:rPr>
              <a:t>samlet NN menighet/prosti inn</a:t>
            </a:r>
            <a:br>
              <a:rPr lang="nb-NO">
                <a:latin typeface="Verdana Pro Light" panose="020B0304030504040204" pitchFamily="34" charset="0"/>
              </a:rPr>
            </a:br>
            <a:br>
              <a:rPr lang="nb-NO">
                <a:latin typeface="Verdana Pro Light" panose="020B0304030504040204" pitchFamily="34" charset="0"/>
              </a:rPr>
            </a:br>
            <a:br>
              <a:rPr lang="nb-NO">
                <a:latin typeface="Verdana Pro" panose="020B0604030504040204" pitchFamily="34" charset="0"/>
              </a:rPr>
            </a:br>
            <a:r>
              <a:rPr lang="nb-NO">
                <a:latin typeface="Verdana Pro" panose="020B0604030504040204" pitchFamily="34" charset="0"/>
              </a:rPr>
              <a:t> </a:t>
            </a:r>
            <a:r>
              <a:rPr lang="nb-NO">
                <a:latin typeface="+mn-lt"/>
              </a:rPr>
              <a:t>KRONER</a:t>
            </a:r>
            <a:br>
              <a:rPr lang="nb-NO">
                <a:latin typeface="Verdana Pro" panose="020B0604030504040204" pitchFamily="34" charset="0"/>
              </a:rPr>
            </a:br>
            <a:br>
              <a:rPr lang="nb-NO">
                <a:latin typeface="Verdana Pro" panose="020B0604030504040204" pitchFamily="34" charset="0"/>
              </a:rPr>
            </a:br>
            <a:br>
              <a:rPr lang="nb-NO">
                <a:latin typeface="Verdana Pro" panose="020B0604030504040204" pitchFamily="34" charset="0"/>
              </a:rPr>
            </a:br>
            <a:r>
              <a:rPr lang="nb-NO" sz="2700" b="0">
                <a:latin typeface="+mn-lt"/>
              </a:rPr>
              <a:t>Det tilsvarer varig tilgang til rent vann for … mennesker</a:t>
            </a:r>
          </a:p>
        </p:txBody>
      </p:sp>
      <p:pic>
        <p:nvPicPr>
          <p:cNvPr id="8" name="Picture 7">
            <a:extLst>
              <a:ext uri="{FF2B5EF4-FFF2-40B4-BE49-F238E27FC236}">
                <a16:creationId xmlns:a16="http://schemas.microsoft.com/office/drawing/2014/main" id="{E55C9A67-5463-B13A-9D3C-CAE66FA631C6}"/>
              </a:ext>
            </a:extLst>
          </p:cNvPr>
          <p:cNvPicPr>
            <a:picLocks noChangeAspect="1"/>
          </p:cNvPicPr>
          <p:nvPr/>
        </p:nvPicPr>
        <p:blipFill>
          <a:blip r:embed="rId3"/>
          <a:srcRect/>
          <a:stretch/>
        </p:blipFill>
        <p:spPr>
          <a:xfrm>
            <a:off x="9021588" y="2597023"/>
            <a:ext cx="1678036" cy="1546723"/>
          </a:xfrm>
          <a:prstGeom prst="rect">
            <a:avLst/>
          </a:prstGeom>
        </p:spPr>
      </p:pic>
      <p:pic>
        <p:nvPicPr>
          <p:cNvPr id="10" name="Picture 9">
            <a:extLst>
              <a:ext uri="{FF2B5EF4-FFF2-40B4-BE49-F238E27FC236}">
                <a16:creationId xmlns:a16="http://schemas.microsoft.com/office/drawing/2014/main" id="{5C472160-684F-82F3-2817-78870BCE9D68}"/>
              </a:ext>
            </a:extLst>
          </p:cNvPr>
          <p:cNvPicPr>
            <a:picLocks noChangeAspect="1"/>
          </p:cNvPicPr>
          <p:nvPr/>
        </p:nvPicPr>
        <p:blipFill>
          <a:blip r:embed="rId4"/>
          <a:srcRect/>
          <a:stretch/>
        </p:blipFill>
        <p:spPr>
          <a:xfrm>
            <a:off x="1215504" y="2302030"/>
            <a:ext cx="1699136" cy="2028159"/>
          </a:xfrm>
          <a:prstGeom prst="rect">
            <a:avLst/>
          </a:prstGeom>
        </p:spPr>
      </p:pic>
    </p:spTree>
    <p:extLst>
      <p:ext uri="{BB962C8B-B14F-4D97-AF65-F5344CB8AC3E}">
        <p14:creationId xmlns:p14="http://schemas.microsoft.com/office/powerpoint/2010/main" val="37918379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D83CDCA-D915-C731-7D83-2D3B1534146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2544024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EDD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2B5901-F834-B634-ACB5-C04BDBEAC54B}"/>
              </a:ext>
            </a:extLst>
          </p:cNvPr>
          <p:cNvSpPr txBox="1"/>
          <p:nvPr/>
        </p:nvSpPr>
        <p:spPr>
          <a:xfrm>
            <a:off x="562978" y="2367171"/>
            <a:ext cx="11066044"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3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Må Gud velsigne deg med vrede over urettferdighet,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3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undertrykkelse og utnyttelse av mennesker,</a:t>
            </a:r>
            <a:br>
              <a:rPr kumimoji="0" lang="nb-NO" sz="33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br>
            <a:r>
              <a:rPr kumimoji="0" lang="nb-NO" sz="33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så du kan arbeide for rettferd, likhet og fred.</a:t>
            </a:r>
            <a:endParaRPr kumimoji="0" lang="en-US" sz="33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0712067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CEDD7"/>
        </a:solidFill>
        <a:effectLst/>
      </p:bgPr>
    </p:bg>
    <p:spTree>
      <p:nvGrpSpPr>
        <p:cNvPr id="1" name="">
          <a:extLst>
            <a:ext uri="{FF2B5EF4-FFF2-40B4-BE49-F238E27FC236}">
              <a16:creationId xmlns:a16="http://schemas.microsoft.com/office/drawing/2014/main" id="{F49F282A-CACC-02A7-4653-6E68D22ECB1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D90479A-A753-ED9A-0F6B-4CFD0D791E94}"/>
              </a:ext>
            </a:extLst>
          </p:cNvPr>
          <p:cNvSpPr txBox="1"/>
          <p:nvPr/>
        </p:nvSpPr>
        <p:spPr>
          <a:xfrm>
            <a:off x="770021" y="2320138"/>
            <a:ext cx="10651958" cy="221772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400"/>
              </a:spcAft>
              <a:buClrTx/>
              <a:buSzTx/>
              <a:buFontTx/>
              <a:buNone/>
              <a:tabLst/>
              <a:defRPr/>
            </a:pPr>
            <a:r>
              <a:rPr kumimoji="0" lang="nb-NO" sz="33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Må Gud velsigne deg med tårer for dem </a:t>
            </a:r>
            <a:br>
              <a:rPr kumimoji="0" lang="nb-NO" sz="33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br>
            <a:r>
              <a:rPr kumimoji="0" lang="nb-NO" sz="33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som lider av hungersnød, sult, utstøtelse og krig, </a:t>
            </a:r>
            <a:br>
              <a:rPr kumimoji="0" lang="nb-NO" sz="33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br>
            <a:r>
              <a:rPr kumimoji="0" lang="nb-NO" sz="33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så du kan rekke ut din hånd for å trøste dem</a:t>
            </a:r>
            <a:br>
              <a:rPr kumimoji="0" lang="nb-NO" sz="33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br>
            <a:r>
              <a:rPr kumimoji="0" lang="nb-NO" sz="33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og vende deres smerte til glede.</a:t>
            </a:r>
            <a:endParaRPr kumimoji="0" lang="en-US" sz="33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6550006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CEDD7"/>
        </a:solidFill>
        <a:effectLst/>
      </p:bgPr>
    </p:bg>
    <p:spTree>
      <p:nvGrpSpPr>
        <p:cNvPr id="1" name="">
          <a:extLst>
            <a:ext uri="{FF2B5EF4-FFF2-40B4-BE49-F238E27FC236}">
              <a16:creationId xmlns:a16="http://schemas.microsoft.com/office/drawing/2014/main" id="{82AF55D1-1371-D87A-65D9-44AA925358F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A724827-442B-6444-61DB-81568215C47E}"/>
              </a:ext>
            </a:extLst>
          </p:cNvPr>
          <p:cNvSpPr txBox="1"/>
          <p:nvPr/>
        </p:nvSpPr>
        <p:spPr>
          <a:xfrm>
            <a:off x="639679" y="1997165"/>
            <a:ext cx="10912642" cy="286366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400"/>
              </a:spcAft>
              <a:buClrTx/>
              <a:buSzTx/>
              <a:buFontTx/>
              <a:buNone/>
              <a:tabLst/>
              <a:defRPr/>
            </a:pPr>
            <a:r>
              <a:rPr kumimoji="0" lang="nb-NO" sz="33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Og må Gud velsigne deg med den dristige tanke</a:t>
            </a:r>
            <a:br>
              <a:rPr kumimoji="0" lang="nb-NO" sz="33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br>
            <a:r>
              <a:rPr kumimoji="0" lang="nb-NO" sz="33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at du er med på å gjøre en forskjell i verden,</a:t>
            </a:r>
            <a:br>
              <a:rPr kumimoji="0" lang="nb-NO" sz="33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br>
            <a:r>
              <a:rPr kumimoji="0" lang="nb-NO" sz="33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så du kan gjøre det som andre mener er umulig!</a:t>
            </a:r>
          </a:p>
          <a:p>
            <a:pPr marL="0" marR="0" lvl="0" indent="0" algn="l" defTabSz="914400" rtl="0" eaLnBrk="1" fontAlgn="auto" latinLnBrk="0" hangingPunct="1">
              <a:lnSpc>
                <a:spcPct val="107000"/>
              </a:lnSpc>
              <a:spcBef>
                <a:spcPts val="0"/>
              </a:spcBef>
              <a:spcAft>
                <a:spcPts val="400"/>
              </a:spcAft>
              <a:buClrTx/>
              <a:buSzTx/>
              <a:buFontTx/>
              <a:buNone/>
              <a:tabLst/>
              <a:defRPr/>
            </a:pPr>
            <a:endParaRPr lang="nb-NO" sz="3300">
              <a:solidFill>
                <a:prstClr val="black"/>
              </a:solidFill>
              <a:latin typeface="Verdana" panose="020B0604030504040204" pitchFamily="34" charset="0"/>
              <a:ea typeface="Verdana" panose="020B060403050404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400"/>
              </a:spcAft>
              <a:buClrTx/>
              <a:buSzTx/>
              <a:buFontTx/>
              <a:buNone/>
              <a:tabLst/>
              <a:defRPr/>
            </a:pPr>
            <a:r>
              <a:rPr lang="nb-NO" sz="3300">
                <a:solidFill>
                  <a:prstClr val="black"/>
                </a:solidFill>
                <a:latin typeface="Verdana" panose="020B0604030504040204" pitchFamily="34" charset="0"/>
                <a:ea typeface="Verdana" panose="020B0604030504040204" pitchFamily="34" charset="0"/>
                <a:cs typeface="Times New Roman" panose="02020603050405020304" pitchFamily="18" charset="0"/>
              </a:rPr>
              <a:t>Amen.</a:t>
            </a:r>
            <a:endParaRPr kumimoji="0" lang="en-US" sz="33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330357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D1EE2-7B53-B3F6-28A7-065AFEA82863}"/>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DD0DEEAB-6DC0-87FE-2D48-751F5B55EB61}"/>
              </a:ext>
            </a:extLst>
          </p:cNvPr>
          <p:cNvPicPr>
            <a:picLocks noGrp="1" noChangeAspect="1"/>
          </p:cNvPicPr>
          <p:nvPr>
            <p:ph type="pic" idx="2"/>
          </p:nvPr>
        </p:nvPicPr>
        <p:blipFill>
          <a:blip r:embed="rId3">
            <a:extLst>
              <a:ext uri="{28A0092B-C50C-407E-A947-70E740481C1C}">
                <a14:useLocalDpi xmlns:a14="http://schemas.microsoft.com/office/drawing/2010/main" val="0"/>
              </a:ext>
            </a:extLst>
          </a:blip>
          <a:srcRect t="7864" b="7864"/>
          <a:stretch/>
        </p:blipFill>
        <p:spPr/>
      </p:pic>
      <p:pic>
        <p:nvPicPr>
          <p:cNvPr id="15" name="Picture 14" descr="A logo with a bird in a purple circle&#10;&#10;Description automatically generated">
            <a:extLst>
              <a:ext uri="{FF2B5EF4-FFF2-40B4-BE49-F238E27FC236}">
                <a16:creationId xmlns:a16="http://schemas.microsoft.com/office/drawing/2014/main" id="{39A64053-E3CA-CB4E-0899-B030505934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0086" y="5242072"/>
            <a:ext cx="2787936" cy="1340925"/>
          </a:xfrm>
          <a:prstGeom prst="rect">
            <a:avLst/>
          </a:prstGeom>
        </p:spPr>
      </p:pic>
    </p:spTree>
    <p:extLst>
      <p:ext uri="{BB962C8B-B14F-4D97-AF65-F5344CB8AC3E}">
        <p14:creationId xmlns:p14="http://schemas.microsoft.com/office/powerpoint/2010/main" val="14639486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a:extLst>
            <a:ext uri="{FF2B5EF4-FFF2-40B4-BE49-F238E27FC236}">
              <a16:creationId xmlns:a16="http://schemas.microsoft.com/office/drawing/2014/main" id="{8019B11C-B5F4-64BC-9E6D-5B3EA242A005}"/>
            </a:ext>
          </a:extLst>
        </p:cNvPr>
        <p:cNvGrpSpPr/>
        <p:nvPr/>
      </p:nvGrpSpPr>
      <p:grpSpPr>
        <a:xfrm>
          <a:off x="0" y="0"/>
          <a:ext cx="0" cy="0"/>
          <a:chOff x="0" y="0"/>
          <a:chExt cx="0" cy="0"/>
        </a:xfrm>
      </p:grpSpPr>
      <p:sp>
        <p:nvSpPr>
          <p:cNvPr id="12" name="Title 2">
            <a:extLst>
              <a:ext uri="{FF2B5EF4-FFF2-40B4-BE49-F238E27FC236}">
                <a16:creationId xmlns:a16="http://schemas.microsoft.com/office/drawing/2014/main" id="{C3AE9957-E7EA-8A07-AC99-0B041D902AA0}"/>
              </a:ext>
            </a:extLst>
          </p:cNvPr>
          <p:cNvSpPr txBox="1">
            <a:spLocks/>
          </p:cNvSpPr>
          <p:nvPr/>
        </p:nvSpPr>
        <p:spPr>
          <a:xfrm>
            <a:off x="483327" y="2804334"/>
            <a:ext cx="11225346" cy="624666"/>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5400" b="0" i="0" u="none" strike="noStrike" kern="1200" cap="none" spc="0" normalizeH="0" baseline="0" noProof="0">
                <a:ln>
                  <a:noFill/>
                </a:ln>
                <a:solidFill>
                  <a:srgbClr val="5A0058"/>
                </a:solidFill>
                <a:effectLst/>
                <a:uLnTx/>
                <a:uFillTx/>
                <a:latin typeface="Verdana Pro Semibold" panose="020B0704030504040204" pitchFamily="34" charset="0"/>
                <a:ea typeface="+mj-ea"/>
                <a:cs typeface="+mj-cs"/>
              </a:rPr>
              <a:t>VIS FILM</a:t>
            </a:r>
          </a:p>
        </p:txBody>
      </p:sp>
      <p:sp>
        <p:nvSpPr>
          <p:cNvPr id="13" name="Title 2">
            <a:extLst>
              <a:ext uri="{FF2B5EF4-FFF2-40B4-BE49-F238E27FC236}">
                <a16:creationId xmlns:a16="http://schemas.microsoft.com/office/drawing/2014/main" id="{762A93AB-94D8-4368-9A47-824AEB732C34}"/>
              </a:ext>
            </a:extLst>
          </p:cNvPr>
          <p:cNvSpPr txBox="1">
            <a:spLocks/>
          </p:cNvSpPr>
          <p:nvPr/>
        </p:nvSpPr>
        <p:spPr>
          <a:xfrm>
            <a:off x="483327" y="3620197"/>
            <a:ext cx="11225346" cy="267314"/>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2400" b="0" i="0" u="none" strike="noStrike" kern="1200" cap="none" spc="0" normalizeH="0" baseline="0" noProof="0">
                <a:ln>
                  <a:noFill/>
                </a:ln>
                <a:solidFill>
                  <a:srgbClr val="5A0058"/>
                </a:solidFill>
                <a:effectLst/>
                <a:uLnTx/>
                <a:uFillTx/>
                <a:latin typeface="Verdana Pro Light" panose="020B0304030504040204" pitchFamily="34" charset="0"/>
                <a:ea typeface="+mn-ea"/>
                <a:cs typeface="+mn-cs"/>
              </a:rPr>
              <a:t>«</a:t>
            </a:r>
            <a:r>
              <a:rPr lang="nb-NO" sz="2400" b="0">
                <a:solidFill>
                  <a:srgbClr val="5A0058"/>
                </a:solidFill>
                <a:latin typeface="Verdana Pro Light" panose="020B0304030504040204" pitchFamily="34" charset="0"/>
              </a:rPr>
              <a:t>Hva er faste?</a:t>
            </a:r>
            <a:r>
              <a:rPr kumimoji="0" lang="nb-NO" sz="2400" b="0" i="0" u="none" strike="noStrike" kern="1200" cap="none" spc="0" normalizeH="0" baseline="0" noProof="0">
                <a:ln>
                  <a:noFill/>
                </a:ln>
                <a:solidFill>
                  <a:srgbClr val="5A0058"/>
                </a:solidFill>
                <a:effectLst/>
                <a:uLnTx/>
                <a:uFillTx/>
                <a:latin typeface="Verdana Pro Light" panose="020B0304030504040204" pitchFamily="34" charset="0"/>
                <a:ea typeface="+mn-ea"/>
                <a:cs typeface="+mn-cs"/>
              </a:rPr>
              <a:t>»</a:t>
            </a:r>
          </a:p>
        </p:txBody>
      </p:sp>
    </p:spTree>
    <p:extLst>
      <p:ext uri="{BB962C8B-B14F-4D97-AF65-F5344CB8AC3E}">
        <p14:creationId xmlns:p14="http://schemas.microsoft.com/office/powerpoint/2010/main" val="29138262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EDD7"/>
        </a:solidFill>
        <a:effectLst/>
      </p:bgPr>
    </p:bg>
    <p:spTree>
      <p:nvGrpSpPr>
        <p:cNvPr id="1" name="">
          <a:extLst>
            <a:ext uri="{FF2B5EF4-FFF2-40B4-BE49-F238E27FC236}">
              <a16:creationId xmlns:a16="http://schemas.microsoft.com/office/drawing/2014/main" id="{27DD5F45-46AC-DAA5-5556-C6E7C40847C5}"/>
            </a:ext>
          </a:extLst>
        </p:cNvPr>
        <p:cNvGrpSpPr/>
        <p:nvPr/>
      </p:nvGrpSpPr>
      <p:grpSpPr>
        <a:xfrm>
          <a:off x="0" y="0"/>
          <a:ext cx="0" cy="0"/>
          <a:chOff x="0" y="0"/>
          <a:chExt cx="0" cy="0"/>
        </a:xfrm>
      </p:grpSpPr>
      <p:pic>
        <p:nvPicPr>
          <p:cNvPr id="3" name="Bilde 2" descr="Et bilde som inneholder Grafikk, grafisk design, Font, tekst&#10;&#10;KI-generert innhold kan være feil.">
            <a:extLst>
              <a:ext uri="{FF2B5EF4-FFF2-40B4-BE49-F238E27FC236}">
                <a16:creationId xmlns:a16="http://schemas.microsoft.com/office/drawing/2014/main" id="{9AF431BB-C6F2-803A-B632-1DEC5BF60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028" y="6219336"/>
            <a:ext cx="2285817" cy="403714"/>
          </a:xfrm>
          <a:prstGeom prst="rect">
            <a:avLst/>
          </a:prstGeom>
        </p:spPr>
      </p:pic>
      <p:sp>
        <p:nvSpPr>
          <p:cNvPr id="11" name="TekstSylinder 10">
            <a:extLst>
              <a:ext uri="{FF2B5EF4-FFF2-40B4-BE49-F238E27FC236}">
                <a16:creationId xmlns:a16="http://schemas.microsoft.com/office/drawing/2014/main" id="{BC2FF749-F539-C330-C57D-726D48458994}"/>
              </a:ext>
            </a:extLst>
          </p:cNvPr>
          <p:cNvSpPr txBox="1"/>
          <p:nvPr/>
        </p:nvSpPr>
        <p:spPr>
          <a:xfrm>
            <a:off x="718173" y="4428811"/>
            <a:ext cx="2355669"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000">
                <a:solidFill>
                  <a:prstClr val="black"/>
                </a:solidFill>
              </a:rPr>
              <a:t>Nestekjærlighet</a:t>
            </a:r>
            <a:endParaRPr kumimoji="0" lang="nb-NO" sz="2000" b="0" i="0" u="none" strike="noStrike" kern="1200" cap="none" spc="0" normalizeH="0" baseline="0" noProof="0">
              <a:ln>
                <a:noFill/>
              </a:ln>
              <a:solidFill>
                <a:prstClr val="black"/>
              </a:solidFill>
              <a:effectLst/>
              <a:uLnTx/>
              <a:uFillTx/>
            </a:endParaRPr>
          </a:p>
        </p:txBody>
      </p:sp>
      <p:sp>
        <p:nvSpPr>
          <p:cNvPr id="12" name="TekstSylinder 11">
            <a:extLst>
              <a:ext uri="{FF2B5EF4-FFF2-40B4-BE49-F238E27FC236}">
                <a16:creationId xmlns:a16="http://schemas.microsoft.com/office/drawing/2014/main" id="{0D90B1B0-1EEC-7893-661B-D0966639829C}"/>
              </a:ext>
            </a:extLst>
          </p:cNvPr>
          <p:cNvSpPr txBox="1"/>
          <p:nvPr/>
        </p:nvSpPr>
        <p:spPr>
          <a:xfrm>
            <a:off x="3265708" y="4428811"/>
            <a:ext cx="235566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000">
                <a:solidFill>
                  <a:prstClr val="black"/>
                </a:solidFill>
              </a:rPr>
              <a:t>Inkluderende fellesskap</a:t>
            </a:r>
            <a:endParaRPr kumimoji="0" lang="nb-NO" sz="2000" b="0" i="0" u="none" strike="noStrike" kern="1200" cap="none" spc="0" normalizeH="0" baseline="0" noProof="0">
              <a:ln>
                <a:noFill/>
              </a:ln>
              <a:solidFill>
                <a:prstClr val="black"/>
              </a:solidFill>
              <a:effectLst/>
              <a:uLnTx/>
              <a:uFillTx/>
            </a:endParaRPr>
          </a:p>
        </p:txBody>
      </p:sp>
      <p:sp>
        <p:nvSpPr>
          <p:cNvPr id="15" name="TekstSylinder 14">
            <a:extLst>
              <a:ext uri="{FF2B5EF4-FFF2-40B4-BE49-F238E27FC236}">
                <a16:creationId xmlns:a16="http://schemas.microsoft.com/office/drawing/2014/main" id="{2D3929A7-53C4-326F-1CCB-316B02752FE7}"/>
              </a:ext>
            </a:extLst>
          </p:cNvPr>
          <p:cNvSpPr txBox="1"/>
          <p:nvPr/>
        </p:nvSpPr>
        <p:spPr>
          <a:xfrm>
            <a:off x="6088687" y="4449132"/>
            <a:ext cx="235566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prstClr val="black"/>
                </a:solidFill>
                <a:effectLst/>
                <a:uLnTx/>
                <a:uFillTx/>
                <a:ea typeface="+mn-ea"/>
                <a:cs typeface="+mn-cs"/>
              </a:rPr>
              <a:t>Verne om skaperverket</a:t>
            </a:r>
          </a:p>
        </p:txBody>
      </p:sp>
      <p:sp>
        <p:nvSpPr>
          <p:cNvPr id="16" name="TekstSylinder 15">
            <a:extLst>
              <a:ext uri="{FF2B5EF4-FFF2-40B4-BE49-F238E27FC236}">
                <a16:creationId xmlns:a16="http://schemas.microsoft.com/office/drawing/2014/main" id="{6D843285-B0C7-A812-9D54-0DAA03F5031D}"/>
              </a:ext>
            </a:extLst>
          </p:cNvPr>
          <p:cNvSpPr txBox="1"/>
          <p:nvPr/>
        </p:nvSpPr>
        <p:spPr>
          <a:xfrm>
            <a:off x="8856802" y="4428811"/>
            <a:ext cx="235566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prstClr val="black"/>
                </a:solidFill>
                <a:effectLst/>
                <a:uLnTx/>
                <a:uFillTx/>
                <a:ea typeface="+mn-ea"/>
                <a:cs typeface="+mn-cs"/>
              </a:rPr>
              <a:t>Kamp for rettferdighet</a:t>
            </a:r>
          </a:p>
        </p:txBody>
      </p:sp>
      <p:sp>
        <p:nvSpPr>
          <p:cNvPr id="17" name="Tittel 4">
            <a:extLst>
              <a:ext uri="{FF2B5EF4-FFF2-40B4-BE49-F238E27FC236}">
                <a16:creationId xmlns:a16="http://schemas.microsoft.com/office/drawing/2014/main" id="{9D538406-DE6B-3EA6-2C67-C6B40400B3D4}"/>
              </a:ext>
            </a:extLst>
          </p:cNvPr>
          <p:cNvSpPr txBox="1">
            <a:spLocks/>
          </p:cNvSpPr>
          <p:nvPr/>
        </p:nvSpPr>
        <p:spPr>
          <a:xfrm>
            <a:off x="1" y="1089547"/>
            <a:ext cx="12192000" cy="607315"/>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4400" i="0" u="none" strike="noStrike" kern="1200" cap="none" spc="0" normalizeH="0" baseline="0" noProof="0">
                <a:ln>
                  <a:noFill/>
                </a:ln>
                <a:solidFill>
                  <a:prstClr val="black"/>
                </a:solidFill>
                <a:effectLst/>
                <a:uLnTx/>
                <a:uFillTx/>
                <a:latin typeface="+mn-lt"/>
                <a:ea typeface="+mj-ea"/>
                <a:cs typeface="+mj-cs"/>
              </a:rPr>
              <a:t>Diakoniens fire søyler </a:t>
            </a:r>
          </a:p>
        </p:txBody>
      </p:sp>
      <p:pic>
        <p:nvPicPr>
          <p:cNvPr id="18" name="Bilde 17">
            <a:extLst>
              <a:ext uri="{FF2B5EF4-FFF2-40B4-BE49-F238E27FC236}">
                <a16:creationId xmlns:a16="http://schemas.microsoft.com/office/drawing/2014/main" id="{13E0C3C1-F9C6-A675-BDA8-5E2C2511DB5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8173" y="2327827"/>
            <a:ext cx="2060865" cy="2060865"/>
          </a:xfrm>
          <a:prstGeom prst="rect">
            <a:avLst/>
          </a:prstGeom>
        </p:spPr>
      </p:pic>
      <p:grpSp>
        <p:nvGrpSpPr>
          <p:cNvPr id="5" name="Gruppe 4">
            <a:extLst>
              <a:ext uri="{FF2B5EF4-FFF2-40B4-BE49-F238E27FC236}">
                <a16:creationId xmlns:a16="http://schemas.microsoft.com/office/drawing/2014/main" id="{8FA7577C-01F5-1305-D225-6D8CB9FA2DED}"/>
              </a:ext>
            </a:extLst>
          </p:cNvPr>
          <p:cNvGrpSpPr/>
          <p:nvPr/>
        </p:nvGrpSpPr>
        <p:grpSpPr>
          <a:xfrm>
            <a:off x="3225552" y="3032462"/>
            <a:ext cx="2395825" cy="1033684"/>
            <a:chOff x="3225552" y="3032462"/>
            <a:chExt cx="2395825" cy="1033684"/>
          </a:xfrm>
        </p:grpSpPr>
        <p:pic>
          <p:nvPicPr>
            <p:cNvPr id="2" name="Bilde 1">
              <a:extLst>
                <a:ext uri="{FF2B5EF4-FFF2-40B4-BE49-F238E27FC236}">
                  <a16:creationId xmlns:a16="http://schemas.microsoft.com/office/drawing/2014/main" id="{EB122306-9C87-9087-DECB-FFD4FEAA9256}"/>
                </a:ext>
              </a:extLst>
            </p:cNvPr>
            <p:cNvPicPr>
              <a:picLocks noChangeAspect="1"/>
            </p:cNvPicPr>
            <p:nvPr/>
          </p:nvPicPr>
          <p:blipFill>
            <a:blip r:embed="rId5">
              <a:extLst>
                <a:ext uri="{28A0092B-C50C-407E-A947-70E740481C1C}">
                  <a14:useLocalDpi xmlns:a14="http://schemas.microsoft.com/office/drawing/2010/main" val="0"/>
                </a:ext>
              </a:extLst>
            </a:blip>
            <a:srcRect l="35632" t="28110" r="33653" b="14206"/>
            <a:stretch>
              <a:fillRect/>
            </a:stretch>
          </p:blipFill>
          <p:spPr>
            <a:xfrm>
              <a:off x="4463503" y="3358260"/>
              <a:ext cx="376929" cy="707886"/>
            </a:xfrm>
            <a:prstGeom prst="rect">
              <a:avLst/>
            </a:prstGeom>
          </p:spPr>
        </p:pic>
        <p:pic>
          <p:nvPicPr>
            <p:cNvPr id="4" name="Bilde 3">
              <a:extLst>
                <a:ext uri="{FF2B5EF4-FFF2-40B4-BE49-F238E27FC236}">
                  <a16:creationId xmlns:a16="http://schemas.microsoft.com/office/drawing/2014/main" id="{FEAFE04E-8F49-A0B7-9043-7425593A7F93}"/>
                </a:ext>
              </a:extLst>
            </p:cNvPr>
            <p:cNvPicPr>
              <a:picLocks noChangeAspect="1"/>
            </p:cNvPicPr>
            <p:nvPr/>
          </p:nvPicPr>
          <p:blipFill>
            <a:blip r:embed="rId6">
              <a:extLst>
                <a:ext uri="{28A0092B-C50C-407E-A947-70E740481C1C}">
                  <a14:useLocalDpi xmlns:a14="http://schemas.microsoft.com/office/drawing/2010/main" val="0"/>
                </a:ext>
              </a:extLst>
            </a:blip>
            <a:srcRect l="38602" t="26467" r="37717" b="13634"/>
            <a:stretch>
              <a:fillRect/>
            </a:stretch>
          </p:blipFill>
          <p:spPr>
            <a:xfrm>
              <a:off x="3225552" y="3358260"/>
              <a:ext cx="279861" cy="707886"/>
            </a:xfrm>
            <a:prstGeom prst="rect">
              <a:avLst/>
            </a:prstGeom>
          </p:spPr>
        </p:pic>
        <p:pic>
          <p:nvPicPr>
            <p:cNvPr id="7" name="Bilde 6">
              <a:extLst>
                <a:ext uri="{FF2B5EF4-FFF2-40B4-BE49-F238E27FC236}">
                  <a16:creationId xmlns:a16="http://schemas.microsoft.com/office/drawing/2014/main" id="{916F384F-897D-5361-28AD-B8612D08DE14}"/>
                </a:ext>
              </a:extLst>
            </p:cNvPr>
            <p:cNvPicPr>
              <a:picLocks noChangeAspect="1"/>
            </p:cNvPicPr>
            <p:nvPr/>
          </p:nvPicPr>
          <p:blipFill>
            <a:blip r:embed="rId7">
              <a:extLst>
                <a:ext uri="{28A0092B-C50C-407E-A947-70E740481C1C}">
                  <a14:useLocalDpi xmlns:a14="http://schemas.microsoft.com/office/drawing/2010/main" val="0"/>
                </a:ext>
              </a:extLst>
            </a:blip>
            <a:srcRect l="29608" t="11078" r="34574" b="9556"/>
            <a:stretch>
              <a:fillRect/>
            </a:stretch>
          </p:blipFill>
          <p:spPr>
            <a:xfrm>
              <a:off x="3534632" y="3032462"/>
              <a:ext cx="464436" cy="1029086"/>
            </a:xfrm>
            <a:prstGeom prst="rect">
              <a:avLst/>
            </a:prstGeom>
          </p:spPr>
        </p:pic>
        <p:pic>
          <p:nvPicPr>
            <p:cNvPr id="8" name="Bilde 7">
              <a:extLst>
                <a:ext uri="{FF2B5EF4-FFF2-40B4-BE49-F238E27FC236}">
                  <a16:creationId xmlns:a16="http://schemas.microsoft.com/office/drawing/2014/main" id="{515E92D4-7EE5-4AD8-8FA4-BE940AB6866C}"/>
                </a:ext>
              </a:extLst>
            </p:cNvPr>
            <p:cNvPicPr>
              <a:picLocks noChangeAspect="1"/>
            </p:cNvPicPr>
            <p:nvPr/>
          </p:nvPicPr>
          <p:blipFill>
            <a:blip r:embed="rId8">
              <a:extLst>
                <a:ext uri="{28A0092B-C50C-407E-A947-70E740481C1C}">
                  <a14:useLocalDpi xmlns:a14="http://schemas.microsoft.com/office/drawing/2010/main" val="0"/>
                </a:ext>
              </a:extLst>
            </a:blip>
            <a:srcRect l="30359" t="9772" r="32206" b="9314"/>
            <a:stretch>
              <a:fillRect/>
            </a:stretch>
          </p:blipFill>
          <p:spPr>
            <a:xfrm>
              <a:off x="4015572" y="3057685"/>
              <a:ext cx="464435" cy="1003863"/>
            </a:xfrm>
            <a:prstGeom prst="rect">
              <a:avLst/>
            </a:prstGeom>
          </p:spPr>
        </p:pic>
        <p:pic>
          <p:nvPicPr>
            <p:cNvPr id="20" name="Bilde 19">
              <a:extLst>
                <a:ext uri="{FF2B5EF4-FFF2-40B4-BE49-F238E27FC236}">
                  <a16:creationId xmlns:a16="http://schemas.microsoft.com/office/drawing/2014/main" id="{3C09548D-F34F-5999-2409-3BF8C1D6CD5C}"/>
                </a:ext>
              </a:extLst>
            </p:cNvPr>
            <p:cNvPicPr>
              <a:picLocks noChangeAspect="1"/>
            </p:cNvPicPr>
            <p:nvPr/>
          </p:nvPicPr>
          <p:blipFill>
            <a:blip r:embed="rId7">
              <a:extLst>
                <a:ext uri="{28A0092B-C50C-407E-A947-70E740481C1C}">
                  <a14:useLocalDpi xmlns:a14="http://schemas.microsoft.com/office/drawing/2010/main" val="0"/>
                </a:ext>
              </a:extLst>
            </a:blip>
            <a:srcRect l="29608" t="11078" r="34574" b="9556"/>
            <a:stretch>
              <a:fillRect/>
            </a:stretch>
          </p:blipFill>
          <p:spPr>
            <a:xfrm>
              <a:off x="4840432" y="3032462"/>
              <a:ext cx="464436" cy="1029086"/>
            </a:xfrm>
            <a:prstGeom prst="rect">
              <a:avLst/>
            </a:prstGeom>
          </p:spPr>
        </p:pic>
        <p:pic>
          <p:nvPicPr>
            <p:cNvPr id="21" name="Bilde 20">
              <a:extLst>
                <a:ext uri="{FF2B5EF4-FFF2-40B4-BE49-F238E27FC236}">
                  <a16:creationId xmlns:a16="http://schemas.microsoft.com/office/drawing/2014/main" id="{D7B5BEE3-345E-D118-4F2A-417E563E211D}"/>
                </a:ext>
              </a:extLst>
            </p:cNvPr>
            <p:cNvPicPr>
              <a:picLocks noChangeAspect="1"/>
            </p:cNvPicPr>
            <p:nvPr/>
          </p:nvPicPr>
          <p:blipFill>
            <a:blip r:embed="rId6">
              <a:extLst>
                <a:ext uri="{28A0092B-C50C-407E-A947-70E740481C1C}">
                  <a14:useLocalDpi xmlns:a14="http://schemas.microsoft.com/office/drawing/2010/main" val="0"/>
                </a:ext>
              </a:extLst>
            </a:blip>
            <a:srcRect l="38602" t="26467" r="37717" b="13634"/>
            <a:stretch>
              <a:fillRect/>
            </a:stretch>
          </p:blipFill>
          <p:spPr>
            <a:xfrm>
              <a:off x="5341516" y="3358260"/>
              <a:ext cx="279861" cy="707886"/>
            </a:xfrm>
            <a:prstGeom prst="rect">
              <a:avLst/>
            </a:prstGeom>
          </p:spPr>
        </p:pic>
      </p:grpSp>
      <p:pic>
        <p:nvPicPr>
          <p:cNvPr id="23" name="Bilde 22">
            <a:extLst>
              <a:ext uri="{FF2B5EF4-FFF2-40B4-BE49-F238E27FC236}">
                <a16:creationId xmlns:a16="http://schemas.microsoft.com/office/drawing/2014/main" id="{84EF49AB-B069-73EB-B7FE-E431C6BCCB3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856802" y="2228692"/>
            <a:ext cx="2160000" cy="2160000"/>
          </a:xfrm>
          <a:prstGeom prst="rect">
            <a:avLst/>
          </a:prstGeom>
        </p:spPr>
      </p:pic>
      <p:pic>
        <p:nvPicPr>
          <p:cNvPr id="25" name="Bilde 24" descr="Et bilde som inneholder kart, kunst&#10;&#10;KI-generert innhold kan være feil.">
            <a:extLst>
              <a:ext uri="{FF2B5EF4-FFF2-40B4-BE49-F238E27FC236}">
                <a16:creationId xmlns:a16="http://schemas.microsoft.com/office/drawing/2014/main" id="{DE853256-8032-E644-2A22-85DC1CD63C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1698" y="2408868"/>
            <a:ext cx="1841602" cy="1841602"/>
          </a:xfrm>
          <a:prstGeom prst="rect">
            <a:avLst/>
          </a:prstGeom>
        </p:spPr>
      </p:pic>
    </p:spTree>
    <p:extLst>
      <p:ext uri="{BB962C8B-B14F-4D97-AF65-F5344CB8AC3E}">
        <p14:creationId xmlns:p14="http://schemas.microsoft.com/office/powerpoint/2010/main" val="32736416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18"/>
                                        </p:tgtEl>
                                        <p:attrNameLst>
                                          <p:attrName>style.opacity</p:attrName>
                                        </p:attrNameLst>
                                      </p:cBhvr>
                                      <p:to>
                                        <p:strVal val="0.5"/>
                                      </p:to>
                                    </p:set>
                                    <p:animEffect filter="image" prLst="opacity: 0.5">
                                      <p:cBhvr rctx="IE">
                                        <p:cTn id="15" dur="indefinite"/>
                                        <p:tgtEl>
                                          <p:spTgt spid="18"/>
                                        </p:tgtEl>
                                      </p:cBhvr>
                                    </p:animEffect>
                                  </p:childTnLst>
                                </p:cTn>
                              </p:par>
                            </p:childTnLst>
                          </p:cTn>
                        </p:par>
                        <p:par>
                          <p:cTn id="16" fill="hold">
                            <p:stCondLst>
                              <p:cond delay="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nodeType="clickEffect">
                                  <p:stCondLst>
                                    <p:cond delay="0"/>
                                  </p:stCondLst>
                                  <p:childTnLst>
                                    <p:set>
                                      <p:cBhvr>
                                        <p:cTn id="26" dur="indefinite"/>
                                        <p:tgtEl>
                                          <p:spTgt spid="5"/>
                                        </p:tgtEl>
                                        <p:attrNameLst>
                                          <p:attrName>style.opacity</p:attrName>
                                        </p:attrNameLst>
                                      </p:cBhvr>
                                      <p:to>
                                        <p:strVal val="0.5"/>
                                      </p:to>
                                    </p:set>
                                    <p:animEffect filter="image" prLst="opacity: 0.5">
                                      <p:cBhvr rctx="IE">
                                        <p:cTn id="27" dur="indefinite"/>
                                        <p:tgtEl>
                                          <p:spTgt spid="5"/>
                                        </p:tgtEl>
                                      </p:cBhvr>
                                    </p:animEffec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mph" presetSubtype="0" nodeType="clickEffect">
                                  <p:stCondLst>
                                    <p:cond delay="0"/>
                                  </p:stCondLst>
                                  <p:childTnLst>
                                    <p:set>
                                      <p:cBhvr>
                                        <p:cTn id="37" dur="indefinite"/>
                                        <p:tgtEl>
                                          <p:spTgt spid="25"/>
                                        </p:tgtEl>
                                        <p:attrNameLst>
                                          <p:attrName>style.opacity</p:attrName>
                                        </p:attrNameLst>
                                      </p:cBhvr>
                                      <p:to>
                                        <p:strVal val="0.5"/>
                                      </p:to>
                                    </p:set>
                                    <p:animEffect filter="image" prLst="opacity: 0.5">
                                      <p:cBhvr rctx="IE">
                                        <p:cTn id="38" dur="indefinite"/>
                                        <p:tgtEl>
                                          <p:spTgt spid="25"/>
                                        </p:tgtEl>
                                      </p:cBhvr>
                                    </p:animEffect>
                                  </p:childTnLst>
                                </p:cTn>
                              </p:par>
                              <p:par>
                                <p:cTn id="39" presetID="10"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mph" presetSubtype="0" nodeType="clickEffect">
                                  <p:stCondLst>
                                    <p:cond delay="0"/>
                                  </p:stCondLst>
                                  <p:childTnLst>
                                    <p:set>
                                      <p:cBhvr>
                                        <p:cTn id="48" dur="indefinite"/>
                                        <p:tgtEl>
                                          <p:spTgt spid="18"/>
                                        </p:tgtEl>
                                        <p:attrNameLst>
                                          <p:attrName>style.opacity</p:attrName>
                                        </p:attrNameLst>
                                      </p:cBhvr>
                                      <p:to>
                                        <p:strVal val="1"/>
                                      </p:to>
                                    </p:set>
                                    <p:animEffect filter="image" prLst="opacity: 1">
                                      <p:cBhvr rctx="IE">
                                        <p:cTn id="49" dur="indefinite"/>
                                        <p:tgtEl>
                                          <p:spTgt spid="18"/>
                                        </p:tgtEl>
                                      </p:cBhvr>
                                    </p:animEffect>
                                  </p:childTnLst>
                                </p:cTn>
                              </p:par>
                              <p:par>
                                <p:cTn id="50" presetID="9" presetClass="emph" presetSubtype="0" nodeType="withEffect">
                                  <p:stCondLst>
                                    <p:cond delay="0"/>
                                  </p:stCondLst>
                                  <p:childTnLst>
                                    <p:set>
                                      <p:cBhvr>
                                        <p:cTn id="51" dur="indefinite"/>
                                        <p:tgtEl>
                                          <p:spTgt spid="5"/>
                                        </p:tgtEl>
                                        <p:attrNameLst>
                                          <p:attrName>style.opacity</p:attrName>
                                        </p:attrNameLst>
                                      </p:cBhvr>
                                      <p:to>
                                        <p:strVal val="1"/>
                                      </p:to>
                                    </p:set>
                                    <p:animEffect filter="image" prLst="opacity: 1">
                                      <p:cBhvr rctx="IE">
                                        <p:cTn id="52" dur="indefinite"/>
                                        <p:tgtEl>
                                          <p:spTgt spid="5"/>
                                        </p:tgtEl>
                                      </p:cBhvr>
                                    </p:animEffect>
                                  </p:childTnLst>
                                </p:cTn>
                              </p:par>
                              <p:par>
                                <p:cTn id="53" presetID="9" presetClass="emph" presetSubtype="0" nodeType="withEffect">
                                  <p:stCondLst>
                                    <p:cond delay="0"/>
                                  </p:stCondLst>
                                  <p:childTnLst>
                                    <p:set>
                                      <p:cBhvr>
                                        <p:cTn id="54" dur="indefinite"/>
                                        <p:tgtEl>
                                          <p:spTgt spid="25"/>
                                        </p:tgtEl>
                                        <p:attrNameLst>
                                          <p:attrName>style.opacity</p:attrName>
                                        </p:attrNameLst>
                                      </p:cBhvr>
                                      <p:to>
                                        <p:strVal val="1"/>
                                      </p:to>
                                    </p:set>
                                    <p:animEffect filter="image" prLst="opacity: 1">
                                      <p:cBhvr rctx="IE">
                                        <p:cTn id="55" dur="indefinite"/>
                                        <p:tgtEl>
                                          <p:spTgt spid="25"/>
                                        </p:tgtEl>
                                      </p:cBhvr>
                                    </p:animEffect>
                                  </p:childTnLst>
                                </p:cTn>
                              </p:par>
                              <p:par>
                                <p:cTn id="56" presetID="9" presetClass="emph" presetSubtype="0" nodeType="withEffect">
                                  <p:stCondLst>
                                    <p:cond delay="0"/>
                                  </p:stCondLst>
                                  <p:childTnLst>
                                    <p:set>
                                      <p:cBhvr>
                                        <p:cTn id="57" dur="indefinite"/>
                                        <p:tgtEl>
                                          <p:spTgt spid="23"/>
                                        </p:tgtEl>
                                        <p:attrNameLst>
                                          <p:attrName>style.opacity</p:attrName>
                                        </p:attrNameLst>
                                      </p:cBhvr>
                                      <p:to>
                                        <p:strVal val="1"/>
                                      </p:to>
                                    </p:set>
                                    <p:animEffect filter="image" prLst="opacity: 1">
                                      <p:cBhvr rctx="IE">
                                        <p:cTn id="58" dur="indefinite"/>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EDD7"/>
        </a:solidFill>
        <a:effectLst/>
      </p:bgPr>
    </p:bg>
    <p:spTree>
      <p:nvGrpSpPr>
        <p:cNvPr id="1" name="">
          <a:extLst>
            <a:ext uri="{FF2B5EF4-FFF2-40B4-BE49-F238E27FC236}">
              <a16:creationId xmlns:a16="http://schemas.microsoft.com/office/drawing/2014/main" id="{1759090D-5F86-54F9-708B-286150E7DB5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A93C35C-453D-F7D8-AEFC-91AD487D99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67000" y="0"/>
            <a:ext cx="6858000" cy="6858000"/>
          </a:xfrm>
          <a:prstGeom prst="rect">
            <a:avLst/>
          </a:prstGeom>
        </p:spPr>
      </p:pic>
      <p:pic>
        <p:nvPicPr>
          <p:cNvPr id="22" name="Bilde 2" descr="Et bilde som inneholder Grafikk, grafisk design, Font, tekst&#10;&#10;KI-generert innhold kan være feil.">
            <a:extLst>
              <a:ext uri="{FF2B5EF4-FFF2-40B4-BE49-F238E27FC236}">
                <a16:creationId xmlns:a16="http://schemas.microsoft.com/office/drawing/2014/main" id="{C0A171DF-7F56-D6DA-2159-9735C54652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0028" y="6219336"/>
            <a:ext cx="2285817" cy="403714"/>
          </a:xfrm>
          <a:prstGeom prst="rect">
            <a:avLst/>
          </a:prstGeom>
        </p:spPr>
      </p:pic>
    </p:spTree>
    <p:extLst>
      <p:ext uri="{BB962C8B-B14F-4D97-AF65-F5344CB8AC3E}">
        <p14:creationId xmlns:p14="http://schemas.microsoft.com/office/powerpoint/2010/main" val="18249263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EDD7"/>
        </a:solidFill>
        <a:effectLst/>
      </p:bgPr>
    </p:bg>
    <p:spTree>
      <p:nvGrpSpPr>
        <p:cNvPr id="1" name="">
          <a:extLst>
            <a:ext uri="{FF2B5EF4-FFF2-40B4-BE49-F238E27FC236}">
              <a16:creationId xmlns:a16="http://schemas.microsoft.com/office/drawing/2014/main" id="{8AB92FD4-FE40-983D-CAC3-821E53F862C6}"/>
            </a:ext>
          </a:extLst>
        </p:cNvPr>
        <p:cNvGrpSpPr/>
        <p:nvPr/>
      </p:nvGrpSpPr>
      <p:grpSpPr>
        <a:xfrm>
          <a:off x="0" y="0"/>
          <a:ext cx="0" cy="0"/>
          <a:chOff x="0" y="0"/>
          <a:chExt cx="0" cy="0"/>
        </a:xfrm>
      </p:grpSpPr>
      <p:pic>
        <p:nvPicPr>
          <p:cNvPr id="22" name="Bilde 2" descr="Et bilde som inneholder Grafikk, grafisk design, Font, tekst&#10;&#10;KI-generert innhold kan være feil.">
            <a:extLst>
              <a:ext uri="{FF2B5EF4-FFF2-40B4-BE49-F238E27FC236}">
                <a16:creationId xmlns:a16="http://schemas.microsoft.com/office/drawing/2014/main" id="{B0CDFD94-A5CD-AA25-D220-FC32A04CC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028" y="6219336"/>
            <a:ext cx="2285817" cy="403714"/>
          </a:xfrm>
          <a:prstGeom prst="rect">
            <a:avLst/>
          </a:prstGeom>
        </p:spPr>
      </p:pic>
      <p:pic>
        <p:nvPicPr>
          <p:cNvPr id="2" name="Picture 1">
            <a:extLst>
              <a:ext uri="{FF2B5EF4-FFF2-40B4-BE49-F238E27FC236}">
                <a16:creationId xmlns:a16="http://schemas.microsoft.com/office/drawing/2014/main" id="{ED7DFCAD-67C2-729E-026B-2A6D76766F91}"/>
              </a:ext>
            </a:extLst>
          </p:cNvPr>
          <p:cNvPicPr>
            <a:picLocks noChangeAspect="1"/>
          </p:cNvPicPr>
          <p:nvPr/>
        </p:nvPicPr>
        <p:blipFill>
          <a:blip r:embed="rId4">
            <a:extLst>
              <a:ext uri="{28A0092B-C50C-407E-A947-70E740481C1C}">
                <a14:useLocalDpi xmlns:a14="http://schemas.microsoft.com/office/drawing/2010/main" val="0"/>
              </a:ext>
            </a:extLst>
          </a:blip>
          <a:srcRect l="17026" t="17622" r="12825" b="12229"/>
          <a:stretch>
            <a:fillRect/>
          </a:stretch>
        </p:blipFill>
        <p:spPr>
          <a:xfrm>
            <a:off x="3877344" y="1210344"/>
            <a:ext cx="4437311" cy="4437311"/>
          </a:xfrm>
          <a:prstGeom prst="rect">
            <a:avLst/>
          </a:prstGeom>
        </p:spPr>
      </p:pic>
    </p:spTree>
    <p:extLst>
      <p:ext uri="{BB962C8B-B14F-4D97-AF65-F5344CB8AC3E}">
        <p14:creationId xmlns:p14="http://schemas.microsoft.com/office/powerpoint/2010/main" val="15706225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rgbClr val="DED3E2"/>
        </a:solidFill>
        <a:effectLst/>
      </p:bgPr>
    </p:bg>
    <p:spTree>
      <p:nvGrpSpPr>
        <p:cNvPr id="1" name="">
          <a:extLst>
            <a:ext uri="{FF2B5EF4-FFF2-40B4-BE49-F238E27FC236}">
              <a16:creationId xmlns:a16="http://schemas.microsoft.com/office/drawing/2014/main" id="{AD250DD7-2544-AE02-DD52-EE637A3066DD}"/>
            </a:ext>
          </a:extLst>
        </p:cNvPr>
        <p:cNvGrpSpPr/>
        <p:nvPr/>
      </p:nvGrpSpPr>
      <p:grpSpPr>
        <a:xfrm>
          <a:off x="0" y="0"/>
          <a:ext cx="0" cy="0"/>
          <a:chOff x="0" y="0"/>
          <a:chExt cx="0" cy="0"/>
        </a:xfrm>
      </p:grpSpPr>
      <p:sp>
        <p:nvSpPr>
          <p:cNvPr id="12" name="Title 2">
            <a:extLst>
              <a:ext uri="{FF2B5EF4-FFF2-40B4-BE49-F238E27FC236}">
                <a16:creationId xmlns:a16="http://schemas.microsoft.com/office/drawing/2014/main" id="{ED15C99E-48E9-17CF-C5A3-7A2478B1009E}"/>
              </a:ext>
            </a:extLst>
          </p:cNvPr>
          <p:cNvSpPr txBox="1">
            <a:spLocks/>
          </p:cNvSpPr>
          <p:nvPr/>
        </p:nvSpPr>
        <p:spPr>
          <a:xfrm>
            <a:off x="483327" y="2804334"/>
            <a:ext cx="11225346" cy="624666"/>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5400" b="0" i="0" u="none" strike="noStrike" kern="1200" cap="none" spc="0" normalizeH="0" baseline="0" noProof="0">
                <a:ln>
                  <a:noFill/>
                </a:ln>
                <a:solidFill>
                  <a:srgbClr val="5A0058"/>
                </a:solidFill>
                <a:effectLst/>
                <a:uLnTx/>
                <a:uFillTx/>
                <a:latin typeface="Verdana Pro Semibold" panose="020B0704030504040204" pitchFamily="34" charset="0"/>
                <a:ea typeface="+mj-ea"/>
                <a:cs typeface="+mj-cs"/>
              </a:rPr>
              <a:t>VIS FILM</a:t>
            </a:r>
          </a:p>
        </p:txBody>
      </p:sp>
      <p:sp>
        <p:nvSpPr>
          <p:cNvPr id="13" name="Title 2">
            <a:extLst>
              <a:ext uri="{FF2B5EF4-FFF2-40B4-BE49-F238E27FC236}">
                <a16:creationId xmlns:a16="http://schemas.microsoft.com/office/drawing/2014/main" id="{DBAE6503-2982-72D7-AF41-EBB3B9C08595}"/>
              </a:ext>
            </a:extLst>
          </p:cNvPr>
          <p:cNvSpPr txBox="1">
            <a:spLocks/>
          </p:cNvSpPr>
          <p:nvPr/>
        </p:nvSpPr>
        <p:spPr>
          <a:xfrm>
            <a:off x="483327" y="3620197"/>
            <a:ext cx="11225346" cy="267314"/>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2400" b="0" i="0" u="none" strike="noStrike" kern="1200" cap="none" spc="0" normalizeH="0" baseline="0" noProof="0">
                <a:ln>
                  <a:noFill/>
                </a:ln>
                <a:solidFill>
                  <a:srgbClr val="5A0058"/>
                </a:solidFill>
                <a:effectLst/>
                <a:uLnTx/>
                <a:uFillTx/>
                <a:latin typeface="Verdana Pro Light" panose="020B0304030504040204" pitchFamily="34" charset="0"/>
                <a:ea typeface="+mn-ea"/>
                <a:cs typeface="+mn-cs"/>
              </a:rPr>
              <a:t>«</a:t>
            </a:r>
            <a:r>
              <a:rPr lang="nb-NO" sz="2400" b="0">
                <a:solidFill>
                  <a:srgbClr val="5A0058"/>
                </a:solidFill>
                <a:latin typeface="Verdana Pro Light" panose="020B0304030504040204" pitchFamily="34" charset="0"/>
              </a:rPr>
              <a:t>KNs historie</a:t>
            </a:r>
            <a:r>
              <a:rPr kumimoji="0" lang="nb-NO" sz="2400" b="0" i="0" u="none" strike="noStrike" kern="1200" cap="none" spc="0" normalizeH="0" baseline="0" noProof="0">
                <a:ln>
                  <a:noFill/>
                </a:ln>
                <a:solidFill>
                  <a:srgbClr val="5A0058"/>
                </a:solidFill>
                <a:effectLst/>
                <a:uLnTx/>
                <a:uFillTx/>
                <a:latin typeface="Verdana Pro Light" panose="020B0304030504040204" pitchFamily="34" charset="0"/>
                <a:ea typeface="+mn-ea"/>
                <a:cs typeface="+mn-cs"/>
              </a:rPr>
              <a:t>»</a:t>
            </a:r>
          </a:p>
        </p:txBody>
      </p:sp>
    </p:spTree>
    <p:extLst>
      <p:ext uri="{BB962C8B-B14F-4D97-AF65-F5344CB8AC3E}">
        <p14:creationId xmlns:p14="http://schemas.microsoft.com/office/powerpoint/2010/main" val="9154328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BCC01B1-0A33-7959-55DE-472FCF9C8E2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461" b="6461"/>
          <a:stretch>
            <a:fillRect/>
          </a:stretch>
        </p:blipFill>
        <p:spPr/>
      </p:pic>
    </p:spTree>
    <p:extLst>
      <p:ext uri="{BB962C8B-B14F-4D97-AF65-F5344CB8AC3E}">
        <p14:creationId xmlns:p14="http://schemas.microsoft.com/office/powerpoint/2010/main" val="1448629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7AEB1DB-CCCA-CE4F-7D13-E6292C5ADEA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2505335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eme1">
  <a:themeElements>
    <a:clrScheme name="NCA color">
      <a:dk1>
        <a:sysClr val="windowText" lastClr="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Custom Verdana">
      <a:majorFont>
        <a:latin typeface="Calibri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C0A8697D-D574-D541-8226-7C41B0417FA9}" vid="{8D34EEAC-300F-414B-846B-A35436CC1A22}"/>
    </a:ext>
  </a:extLst>
</a:theme>
</file>

<file path=ppt/theme/theme3.xml><?xml version="1.0" encoding="utf-8"?>
<a:theme xmlns:a="http://schemas.openxmlformats.org/drawingml/2006/main" name="1_Office Theme">
  <a:themeElements>
    <a:clrScheme name="NCA color">
      <a:dk1>
        <a:sysClr val="windowText" lastClr="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Custom Verdana">
      <a:majorFont>
        <a:latin typeface="Calibri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A PPT template 2019 V2 NO" id="{EE726AFA-D0D4-45AE-8C76-4CF9D3ADE4BB}" vid="{3EBA2CF2-4984-48D6-8FE1-32D35D56A179}"/>
    </a:ext>
  </a:extLst>
</a:theme>
</file>

<file path=ppt/theme/theme4.xml><?xml version="1.0" encoding="utf-8"?>
<a:theme xmlns:a="http://schemas.openxmlformats.org/drawingml/2006/main" name="Office-tema">
  <a:themeElements>
    <a:clrScheme name="NCA color">
      <a:dk1>
        <a:sysClr val="windowText" lastClr="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Custom Verdana">
      <a:majorFont>
        <a:latin typeface="Calibri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A PPT template 2019 V2 NO" id="{EE726AFA-D0D4-45AE-8C76-4CF9D3ADE4BB}" vid="{3EBA2CF2-4984-48D6-8FE1-32D35D56A179}"/>
    </a:ext>
  </a:extLst>
</a:theme>
</file>

<file path=ppt/theme/theme5.xml><?xml version="1.0" encoding="utf-8"?>
<a:theme xmlns:a="http://schemas.openxmlformats.org/drawingml/2006/main" name="2_Office Theme">
  <a:themeElements>
    <a:clrScheme name="NCA color">
      <a:dk1>
        <a:sysClr val="windowText" lastClr="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Custom Verdana">
      <a:majorFont>
        <a:latin typeface="Calibri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A PPT template 2019 V2 NO" id="{CB82D677-F264-46B9-A293-B8BB87656BD9}" vid="{8325E680-0F1E-43F5-AEF7-709B65005F5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7315f61-ec72-4925-8c3e-0eeddacea6df" xsi:nil="true"/>
    <lcf76f155ced4ddcb4097134ff3c332f xmlns="d9cec266-4530-4923-b83f-84a7d775c7e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D8360F12D944C4E9C97B6A419020B3A" ma:contentTypeVersion="12" ma:contentTypeDescription="Create a new document." ma:contentTypeScope="" ma:versionID="56625b602699e5888dc2dc5c09ca99b3">
  <xsd:schema xmlns:xsd="http://www.w3.org/2001/XMLSchema" xmlns:xs="http://www.w3.org/2001/XMLSchema" xmlns:p="http://schemas.microsoft.com/office/2006/metadata/properties" xmlns:ns2="d9cec266-4530-4923-b83f-84a7d775c7e8" xmlns:ns3="b7315f61-ec72-4925-8c3e-0eeddacea6df" targetNamespace="http://schemas.microsoft.com/office/2006/metadata/properties" ma:root="true" ma:fieldsID="f2e87b273571189fcdc89f236f6a57b1" ns2:_="" ns3:_="">
    <xsd:import namespace="d9cec266-4530-4923-b83f-84a7d775c7e8"/>
    <xsd:import namespace="b7315f61-ec72-4925-8c3e-0eeddacea6d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cec266-4530-4923-b83f-84a7d775c7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9c2aa1a-90e3-4f4e-984f-01bee3202f4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315f61-ec72-4925-8c3e-0eeddacea6d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7e89249-fb5b-414e-8c55-fc30ce2ffcaa}" ma:internalName="TaxCatchAll" ma:showField="CatchAllData" ma:web="b7315f61-ec72-4925-8c3e-0eeddacea6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7C039C-26AC-4B6F-A026-2D2ADE034FE5}">
  <ds:schemaRefs>
    <ds:schemaRef ds:uri="b7315f61-ec72-4925-8c3e-0eeddacea6df"/>
    <ds:schemaRef ds:uri="d9cec266-4530-4923-b83f-84a7d775c7e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CD6B5D7-E842-48ED-8D10-8DCD1204C8FD}">
  <ds:schemaRefs>
    <ds:schemaRef ds:uri="http://schemas.microsoft.com/sharepoint/v3/contenttype/forms"/>
  </ds:schemaRefs>
</ds:datastoreItem>
</file>

<file path=customXml/itemProps3.xml><?xml version="1.0" encoding="utf-8"?>
<ds:datastoreItem xmlns:ds="http://schemas.openxmlformats.org/officeDocument/2006/customXml" ds:itemID="{E7EC19CC-BEC4-44A2-B3DE-C2541EADEC94}">
  <ds:schemaRefs>
    <ds:schemaRef ds:uri="b7315f61-ec72-4925-8c3e-0eeddacea6df"/>
    <ds:schemaRef ds:uri="d9cec266-4530-4923-b83f-84a7d775c7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25</Slides>
  <Notes>25</Notes>
  <HiddenSlides>1</HiddenSlides>
  <ScaleCrop>false</ScaleCrop>
  <HeadingPairs>
    <vt:vector size="4" baseType="variant">
      <vt:variant>
        <vt:lpstr>Theme</vt:lpstr>
      </vt:variant>
      <vt:variant>
        <vt:i4>5</vt:i4>
      </vt:variant>
      <vt:variant>
        <vt:lpstr>Slide Titles</vt:lpstr>
      </vt:variant>
      <vt:variant>
        <vt:i4>25</vt:i4>
      </vt:variant>
    </vt:vector>
  </HeadingPairs>
  <TitlesOfParts>
    <vt:vector size="30" baseType="lpstr">
      <vt:lpstr>Office Theme</vt:lpstr>
      <vt:lpstr>Theme1</vt:lpstr>
      <vt:lpstr>1_Office Theme</vt:lpstr>
      <vt:lpstr>Office-tema</vt:lpstr>
      <vt:lpstr>2_Office Theme</vt:lpstr>
      <vt:lpstr>PowerPoint Presentation</vt:lpstr>
      <vt:lpstr>HÅP I  EN DRÅPE  VANN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fasteaksjonen 2026  samlet NN menighet/prosti inn    KRONER   Det tilsvarer varig tilgang til rent vann for … mennesker</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Maria Liholt</dc:creator>
  <cp:revision>1</cp:revision>
  <dcterms:created xsi:type="dcterms:W3CDTF">2025-12-18T11:36:46Z</dcterms:created>
  <dcterms:modified xsi:type="dcterms:W3CDTF">2026-02-06T11:13:50Z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0x0101008D8360F12D944C4E9C97B6A419020B3A</vt:lpwstr>
  </property>
  <property fmtid="{D5CDD505-2E9C-101B-9397-08002B2CF9AE}" pid="3" name="MediaServiceImageTags">
    <vt:lpwstr/>
  </property>
</Properties>
</file>