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0058"/>
    <a:srgbClr val="FBEDD7"/>
    <a:srgbClr val="2CBDB9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716"/>
  </p:normalViewPr>
  <p:slideViewPr>
    <p:cSldViewPr snapToGrid="0">
      <p:cViewPr varScale="1">
        <p:scale>
          <a:sx n="105" d="100"/>
          <a:sy n="105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ir Endre Kristoffersen" userId="3e5b1ca0-711f-4080-ac9c-579d75a9283c" providerId="ADAL" clId="{ABE3A6DE-4230-4007-B354-D8C03D9D680D}"/>
    <pc:docChg chg="modSld">
      <pc:chgData name="Geir Endre Kristoffersen" userId="3e5b1ca0-711f-4080-ac9c-579d75a9283c" providerId="ADAL" clId="{ABE3A6DE-4230-4007-B354-D8C03D9D680D}" dt="2026-02-05T09:04:22.084" v="9" actId="20577"/>
      <pc:docMkLst>
        <pc:docMk/>
      </pc:docMkLst>
      <pc:sldChg chg="modSp mod">
        <pc:chgData name="Geir Endre Kristoffersen" userId="3e5b1ca0-711f-4080-ac9c-579d75a9283c" providerId="ADAL" clId="{ABE3A6DE-4230-4007-B354-D8C03D9D680D}" dt="2026-02-05T09:04:10.167" v="5" actId="20577"/>
        <pc:sldMkLst>
          <pc:docMk/>
          <pc:sldMk cId="2956370003" sldId="260"/>
        </pc:sldMkLst>
        <pc:spChg chg="mod">
          <ac:chgData name="Geir Endre Kristoffersen" userId="3e5b1ca0-711f-4080-ac9c-579d75a9283c" providerId="ADAL" clId="{ABE3A6DE-4230-4007-B354-D8C03D9D680D}" dt="2026-02-05T09:04:10.167" v="5" actId="20577"/>
          <ac:spMkLst>
            <pc:docMk/>
            <pc:sldMk cId="2956370003" sldId="260"/>
            <ac:spMk id="8" creationId="{A73306EC-6D94-C44D-411E-3C0FA880BB24}"/>
          </ac:spMkLst>
        </pc:spChg>
      </pc:sldChg>
      <pc:sldChg chg="modSp mod">
        <pc:chgData name="Geir Endre Kristoffersen" userId="3e5b1ca0-711f-4080-ac9c-579d75a9283c" providerId="ADAL" clId="{ABE3A6DE-4230-4007-B354-D8C03D9D680D}" dt="2026-02-05T09:04:22.084" v="9" actId="20577"/>
        <pc:sldMkLst>
          <pc:docMk/>
          <pc:sldMk cId="4003684023" sldId="263"/>
        </pc:sldMkLst>
        <pc:spChg chg="mod">
          <ac:chgData name="Geir Endre Kristoffersen" userId="3e5b1ca0-711f-4080-ac9c-579d75a9283c" providerId="ADAL" clId="{ABE3A6DE-4230-4007-B354-D8C03D9D680D}" dt="2026-02-05T09:04:22.084" v="9" actId="20577"/>
          <ac:spMkLst>
            <pc:docMk/>
            <pc:sldMk cId="4003684023" sldId="263"/>
            <ac:spMk id="8" creationId="{3FE15E6F-864F-71E1-99AA-60017018D22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54E0F-E7FF-4E6D-9BE1-1320D505CBEF}" type="datetimeFigureOut">
              <a:rPr lang="nb-NO" smtClean="0"/>
              <a:t>05.02.2026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EBDB4-C84D-4C86-8AC0-174C76F90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8539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AC0EB-AD6E-42C6-B732-E32CFC7F5FBF}" type="datetimeFigureOut">
              <a:rPr lang="nb-NO" smtClean="0"/>
              <a:t>05.02.2026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67AF7-6CCD-4B2E-9CCD-3FFDB8B662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69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D716D-46E3-4E37-B6F6-3255752D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A182CF-B25F-47C9-A870-6F91549D7E9F}" type="datetimeFigureOut">
              <a:rPr lang="nb-NO" smtClean="0"/>
              <a:t>05.02.2026</a:t>
            </a:fld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25D953-6A6B-4D08-B465-06633B6726C7}"/>
              </a:ext>
            </a:extLst>
          </p:cNvPr>
          <p:cNvSpPr/>
          <p:nvPr userDrawn="1"/>
        </p:nvSpPr>
        <p:spPr>
          <a:xfrm>
            <a:off x="444" y="3447240"/>
            <a:ext cx="4079332" cy="3438144"/>
          </a:xfrm>
          <a:prstGeom prst="rect">
            <a:avLst/>
          </a:prstGeom>
          <a:solidFill>
            <a:srgbClr val="F8D8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ACF674-EA17-44F8-A816-B7A1974D9434}"/>
              </a:ext>
            </a:extLst>
          </p:cNvPr>
          <p:cNvSpPr/>
          <p:nvPr userDrawn="1"/>
        </p:nvSpPr>
        <p:spPr>
          <a:xfrm>
            <a:off x="8150948" y="3447239"/>
            <a:ext cx="404105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C158C-08B2-4DB4-B118-7BA4AD33DCD7}"/>
              </a:ext>
            </a:extLst>
          </p:cNvPr>
          <p:cNvSpPr/>
          <p:nvPr userDrawn="1"/>
        </p:nvSpPr>
        <p:spPr>
          <a:xfrm>
            <a:off x="444" y="0"/>
            <a:ext cx="4079332" cy="34476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D2DF8D-1F88-435F-A672-452184EDB52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077056" y="3455190"/>
            <a:ext cx="4073892" cy="34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506" y="4636940"/>
            <a:ext cx="2439094" cy="1173141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6BB1591A-14E4-42AD-A7DD-CACFC540A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8937" y="1658983"/>
            <a:ext cx="7408816" cy="1523616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DIN Next LT Pro Bold"/>
              </a:defRPr>
            </a:lvl1pPr>
          </a:lstStyle>
          <a:p>
            <a:r>
              <a:rPr lang="en-US" sz="4400" b="1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9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28449D6E-7FC5-4F68-92A4-1A375ADDB9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0"/>
            <a:ext cx="4079032" cy="3411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5FCE6E12-F228-40D8-9B40-B099DEE2B7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9050" y="3414228"/>
            <a:ext cx="4079032" cy="3443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541999-768F-49F9-85D4-3DD84ACDD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148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9811D2-8508-45EF-9F3F-E9BE758D1F0F}"/>
              </a:ext>
            </a:extLst>
          </p:cNvPr>
          <p:cNvSpPr/>
          <p:nvPr userDrawn="1"/>
        </p:nvSpPr>
        <p:spPr>
          <a:xfrm>
            <a:off x="-19350" y="3411872"/>
            <a:ext cx="4079332" cy="3446128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28449D6E-7FC5-4F68-92A4-1A375ADDB9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0"/>
            <a:ext cx="4077547" cy="340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532DA967-4C69-42FF-A83A-CD73ABA750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81" y="3411872"/>
            <a:ext cx="4101355" cy="3446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9FD6263F-2289-40C7-B7F4-21A2106EF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49582" y="0"/>
            <a:ext cx="4042418" cy="340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2ADA30-A3CA-49FA-B8A6-BD2F49513419}"/>
              </a:ext>
            </a:extLst>
          </p:cNvPr>
          <p:cNvSpPr/>
          <p:nvPr userDrawn="1"/>
        </p:nvSpPr>
        <p:spPr>
          <a:xfrm>
            <a:off x="8161336" y="3411872"/>
            <a:ext cx="4079333" cy="3446128"/>
          </a:xfrm>
          <a:prstGeom prst="rect">
            <a:avLst/>
          </a:prstGeom>
          <a:solidFill>
            <a:srgbClr val="F8D8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A5BBD0-BCFB-432C-8E2A-18221BFF49A1}"/>
              </a:ext>
            </a:extLst>
          </p:cNvPr>
          <p:cNvSpPr/>
          <p:nvPr userDrawn="1"/>
        </p:nvSpPr>
        <p:spPr>
          <a:xfrm>
            <a:off x="4058497" y="3494"/>
            <a:ext cx="4091085" cy="340837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60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-1" y="-18288"/>
            <a:ext cx="4050458" cy="3438144"/>
          </a:xfrm>
          <a:prstGeom prst="rect">
            <a:avLst/>
          </a:prstGeom>
          <a:solidFill>
            <a:srgbClr val="2CB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1BF7C8C-97EB-4578-B1EF-597A4432A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4721" y="848423"/>
            <a:ext cx="2111543" cy="175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icon</a:t>
            </a:r>
            <a:endParaRPr lang="nb-NO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097B6AF1-C215-48EC-8913-6E089BCFFFF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3419856"/>
            <a:ext cx="4050458" cy="3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36D02BAA-A441-4C13-B5D3-C417CF702E53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02151" y="2439172"/>
            <a:ext cx="5693410" cy="3854775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F4ADAE3-76C7-44EB-A461-50F9391497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2154" y="1700784"/>
            <a:ext cx="6715125" cy="44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DIN Next LT Pro Light" panose="020B0303020203050203" pitchFamily="34" charset="0"/>
              </a:defRPr>
            </a:lvl1pPr>
          </a:lstStyle>
          <a:p>
            <a:pPr lvl="0"/>
            <a:r>
              <a:rPr lang="en-US" dirty="0"/>
              <a:t>Fun subtitle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02151" y="444843"/>
            <a:ext cx="6731903" cy="1255941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806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-1" y="-18288"/>
            <a:ext cx="4050458" cy="34381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097B6AF1-C215-48EC-8913-6E089BCFFFF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3419856"/>
            <a:ext cx="8112669" cy="3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84AA146-918A-489E-BE8C-CC7C49FB2701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36575" y="549275"/>
            <a:ext cx="3086100" cy="2525713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ikonet for å legge til et diagram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B4E55F5-C92A-40B6-A540-D1200B0438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9251" y="839120"/>
            <a:ext cx="3525635" cy="1210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Short and to the point text here.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629B48-C78F-4661-8CDF-681D756C8A26}"/>
              </a:ext>
            </a:extLst>
          </p:cNvPr>
          <p:cNvSpPr/>
          <p:nvPr userDrawn="1"/>
        </p:nvSpPr>
        <p:spPr>
          <a:xfrm>
            <a:off x="8112668" y="-18288"/>
            <a:ext cx="4079332" cy="3438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03E46538-3CD7-4108-B290-228401EF19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89291" y="4305022"/>
            <a:ext cx="3525635" cy="1210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DIN Next LT Pro Bold" panose="020B08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Short and to the point </a:t>
            </a:r>
            <a:br>
              <a:rPr lang="en-US"/>
            </a:br>
            <a:r>
              <a:rPr lang="en-US"/>
              <a:t>text here. </a:t>
            </a:r>
          </a:p>
        </p:txBody>
      </p:sp>
      <p:sp>
        <p:nvSpPr>
          <p:cNvPr id="17" name="Chart Placeholder 4">
            <a:extLst>
              <a:ext uri="{FF2B5EF4-FFF2-40B4-BE49-F238E27FC236}">
                <a16:creationId xmlns:a16="http://schemas.microsoft.com/office/drawing/2014/main" id="{0431A5CC-0A76-4633-9DB8-9A5BB0C6EF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660997" y="437927"/>
            <a:ext cx="3086100" cy="2525713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264571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19198" y="518985"/>
            <a:ext cx="10494792" cy="1334529"/>
          </a:xfrm>
          <a:prstGeom prst="rect">
            <a:avLst/>
          </a:prstGeom>
        </p:spPr>
        <p:txBody>
          <a:bodyPr anchor="t"/>
          <a:lstStyle>
            <a:lvl1pPr>
              <a:defRPr lang="nb-NO" sz="4000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78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59BFE39C-F577-4880-A486-FFDA327B1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164" y="906684"/>
            <a:ext cx="10509822" cy="533083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DIN Next LT Pro Bold" panose="020B0803020203050203" pitchFamily="34" charset="0"/>
                <a:ea typeface="Verdana" panose="020B0604030504040204" pitchFamily="34" charset="0"/>
              </a:defRPr>
            </a:lvl1pPr>
            <a:lvl2pPr>
              <a:defRPr sz="2400" baseline="0">
                <a:latin typeface="DIN Next LT Pro Light" panose="020B0303020203050203" pitchFamily="34" charset="0"/>
              </a:defRPr>
            </a:lvl2pPr>
            <a:lvl3pPr>
              <a:defRPr sz="1800">
                <a:latin typeface="DIN Next LT Pro Bold" panose="020B0803020203050203" pitchFamily="34" charset="0"/>
              </a:defRPr>
            </a:lvl3pPr>
            <a:lvl4pPr>
              <a:defRPr sz="1600">
                <a:latin typeface="DIN Next LT Pro Light" panose="020B0303020203050203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62241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59BFE39C-F577-4880-A486-FFDA327B1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164" y="906684"/>
            <a:ext cx="4751152" cy="533083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DIN Next LT Pro Bold" panose="020B0803020203050203" pitchFamily="34" charset="0"/>
                <a:ea typeface="Verdana" panose="020B0604030504040204" pitchFamily="34" charset="0"/>
              </a:defRPr>
            </a:lvl1pPr>
            <a:lvl2pPr>
              <a:defRPr sz="2400" baseline="0">
                <a:latin typeface="DIN Next LT Pro Light" panose="020B0303020203050203" pitchFamily="34" charset="0"/>
              </a:defRPr>
            </a:lvl2pPr>
            <a:lvl3pPr>
              <a:defRPr sz="1800">
                <a:latin typeface="DIN Next LT Pro Bold" panose="020B0803020203050203" pitchFamily="34" charset="0"/>
              </a:defRPr>
            </a:lvl3pPr>
            <a:lvl4pPr>
              <a:defRPr sz="1600">
                <a:latin typeface="DIN Next LT Pro Light" panose="020B0303020203050203" pitchFamily="34" charset="0"/>
              </a:defRPr>
            </a:lvl4pPr>
          </a:lstStyle>
          <a:p>
            <a:pPr lvl="1"/>
            <a:r>
              <a:rPr lang="en-US"/>
              <a:t>Second level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94D48319-C895-4918-A62A-90E6D3446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5192" y="906684"/>
            <a:ext cx="4751152" cy="533083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DIN Next LT Pro Bold" panose="020B0803020203050203" pitchFamily="34" charset="0"/>
                <a:ea typeface="Verdana" panose="020B0604030504040204" pitchFamily="34" charset="0"/>
              </a:defRPr>
            </a:lvl1pPr>
            <a:lvl2pPr>
              <a:defRPr sz="2400" baseline="0">
                <a:latin typeface="DIN Next LT Pro Light" panose="020B0303020203050203" pitchFamily="34" charset="0"/>
              </a:defRPr>
            </a:lvl2pPr>
            <a:lvl3pPr>
              <a:defRPr sz="1800">
                <a:latin typeface="DIN Next LT Pro Bold" panose="020B0803020203050203" pitchFamily="34" charset="0"/>
              </a:defRPr>
            </a:lvl3pPr>
            <a:lvl4pPr>
              <a:defRPr sz="1600">
                <a:latin typeface="DIN Next LT Pro Light" panose="020B0303020203050203" pitchFamily="34" charset="0"/>
              </a:defRPr>
            </a:lvl4pPr>
          </a:lstStyle>
          <a:p>
            <a:pPr lvl="1"/>
            <a:r>
              <a:rPr lang="en-US"/>
              <a:t>Second level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3FAC12-45A9-4D87-9392-029CBFE7F75B}"/>
              </a:ext>
            </a:extLst>
          </p:cNvPr>
          <p:cNvCxnSpPr/>
          <p:nvPr userDrawn="1"/>
        </p:nvCxnSpPr>
        <p:spPr>
          <a:xfrm>
            <a:off x="5954233" y="906684"/>
            <a:ext cx="0" cy="533083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98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3FAC12-45A9-4D87-9392-029CBFE7F75B}"/>
              </a:ext>
            </a:extLst>
          </p:cNvPr>
          <p:cNvCxnSpPr>
            <a:cxnSpLocks/>
          </p:cNvCxnSpPr>
          <p:nvPr userDrawn="1"/>
        </p:nvCxnSpPr>
        <p:spPr>
          <a:xfrm>
            <a:off x="5954233" y="1221742"/>
            <a:ext cx="0" cy="50157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8661A9E-DED9-469D-B745-C13EB3E758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600" y="1222375"/>
            <a:ext cx="4760913" cy="5014913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675AA00-F0F5-44E4-B2A7-5AA49B16B7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04079" y="1222375"/>
            <a:ext cx="4760913" cy="5014913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55265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63A9AE5E-E9C2-4C31-A229-E129059EDA89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42942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88607E-D37F-49E5-A5AE-3F2C4D16CB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58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-28875" y="-18288"/>
            <a:ext cx="4079332" cy="3438144"/>
          </a:xfrm>
          <a:prstGeom prst="rect">
            <a:avLst/>
          </a:prstGeom>
          <a:solidFill>
            <a:srgbClr val="2CB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-28875" y="3419856"/>
            <a:ext cx="407933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1BF7C8C-97EB-4578-B1EF-597A4432A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4721" y="848423"/>
            <a:ext cx="2111543" cy="175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icon</a:t>
            </a:r>
            <a:endParaRPr lang="nb-NO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45A80AB-C7F0-450F-B6E3-8AD9CE90AE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4" y="4885023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5318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32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97F25B16-E77D-409D-8118-DDA43A0AA12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489098" y="1158949"/>
            <a:ext cx="11174819" cy="4827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ikonet for å legge til SmartArt-grafikk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100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F5203B-3929-4D4E-9F4B-A524E8909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Important message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173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rgbClr val="2CB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DE3D6F-2135-40B5-AC4E-935E0CE65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Important message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5994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283C93-3EBE-4B07-BF7E-41F8BF6B3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Important message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8548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70" y="5451713"/>
            <a:ext cx="2183156" cy="8359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67D49D4-F220-493D-892B-658B04F2C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TOGETHER FOR A JUST WORLD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1655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Norwe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A95A9-BA7C-4EE9-963D-EF2020060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1" y="5304155"/>
            <a:ext cx="2068437" cy="9932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D866B3-D801-44A4-AD58-57BC3EDA0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SAMMEN FOR EN RETTFERDIG VERDEN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401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0" y="-16476"/>
            <a:ext cx="407933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4" y="1286384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D1CF9119-7975-4B1F-8FC9-2F16FC0E4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19856"/>
            <a:ext cx="4079332" cy="3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3C9962-FBA5-4DF6-BB37-44A29AB59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295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8112668" y="-16476"/>
            <a:ext cx="407933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34942" y="1286384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D1CF9119-7975-4B1F-8FC9-2F16FC0E4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668" y="3419856"/>
            <a:ext cx="4079332" cy="3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868" y="1953134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1E0B08-0C50-4AB1-BEFF-94A2DD45D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868" y="194597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489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0" y="-16476"/>
            <a:ext cx="4079332" cy="34381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4" y="1286384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D1CF9119-7975-4B1F-8FC9-2F16FC0E4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1668"/>
            <a:ext cx="4079332" cy="3436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770B90-FF88-4055-93E0-418562647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868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-28875" y="-18288"/>
            <a:ext cx="4079332" cy="343814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-28875" y="3419856"/>
            <a:ext cx="407933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1BF7C8C-97EB-4578-B1EF-597A4432A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4721" y="848423"/>
            <a:ext cx="2111543" cy="175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icon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4" y="4706240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 useBgFill="1">
        <p:nvSpPr>
          <p:cNvPr id="9" name="Picture Placeholder 16">
            <a:extLst>
              <a:ext uri="{FF2B5EF4-FFF2-40B4-BE49-F238E27FC236}">
                <a16:creationId xmlns:a16="http://schemas.microsoft.com/office/drawing/2014/main" id="{328E6CF7-0061-4D73-825D-0349600B25D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050456" y="0"/>
            <a:ext cx="8141543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5062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8103766" y="-18288"/>
            <a:ext cx="4088233" cy="34381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8103766" y="3419855"/>
            <a:ext cx="4088233" cy="3438145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1BF7C8C-97EB-4578-B1EF-597A4432A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07363" y="848423"/>
            <a:ext cx="2111543" cy="175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icon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54916" y="4706240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 useBgFill="1">
        <p:nvSpPr>
          <p:cNvPr id="9" name="Picture Placeholder 16">
            <a:extLst>
              <a:ext uri="{FF2B5EF4-FFF2-40B4-BE49-F238E27FC236}">
                <a16:creationId xmlns:a16="http://schemas.microsoft.com/office/drawing/2014/main" id="{328E6CF7-0061-4D73-825D-0349600B25D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0" y="-18288"/>
            <a:ext cx="8163256" cy="687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5748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icture Placeholder 16">
            <a:extLst>
              <a:ext uri="{FF2B5EF4-FFF2-40B4-BE49-F238E27FC236}">
                <a16:creationId xmlns:a16="http://schemas.microsoft.com/office/drawing/2014/main" id="{328E6CF7-0061-4D73-825D-0349600B25D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050456" y="0"/>
            <a:ext cx="8141543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9E6BCE3-42C3-49A3-9FE1-9FBF75B62C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4737" y="1341685"/>
            <a:ext cx="3445393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2A18DF-A52D-4572-8B01-C23E6C6E6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737" y="613292"/>
            <a:ext cx="3445393" cy="728393"/>
          </a:xfrm>
          <a:prstGeom prst="rect">
            <a:avLst/>
          </a:prstGeom>
        </p:spPr>
        <p:txBody>
          <a:bodyPr anchor="b"/>
          <a:lstStyle>
            <a:lvl1pPr>
              <a:defRPr lang="nb-NO" sz="28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19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9811D2-8508-45EF-9F3F-E9BE758D1F0F}"/>
              </a:ext>
            </a:extLst>
          </p:cNvPr>
          <p:cNvSpPr/>
          <p:nvPr userDrawn="1"/>
        </p:nvSpPr>
        <p:spPr>
          <a:xfrm>
            <a:off x="0" y="3411872"/>
            <a:ext cx="4079332" cy="3455272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28449D6E-7FC5-4F68-92A4-1A375ADDB9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0"/>
            <a:ext cx="4079032" cy="3411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C097D2-521B-4FEC-9285-7781B83A7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980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38" y="6344294"/>
            <a:ext cx="1639231" cy="292440"/>
          </a:xfrm>
          <a:prstGeom prst="rect">
            <a:avLst/>
          </a:prstGeom>
        </p:spPr>
      </p:pic>
      <p:sp>
        <p:nvSpPr>
          <p:cNvPr id="3" name="Plassholder for tittel 2">
            <a:extLst>
              <a:ext uri="{FF2B5EF4-FFF2-40B4-BE49-F238E27FC236}">
                <a16:creationId xmlns:a16="http://schemas.microsoft.com/office/drawing/2014/main" id="{16774B50-7D20-4B49-A75E-45AD9CB1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/>
          <a:p>
            <a:pPr marL="0" lvl="0"/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97714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79" r:id="rId4"/>
    <p:sldLayoutId id="2147483673" r:id="rId5"/>
    <p:sldLayoutId id="2147483667" r:id="rId6"/>
    <p:sldLayoutId id="2147483678" r:id="rId7"/>
    <p:sldLayoutId id="2147483677" r:id="rId8"/>
    <p:sldLayoutId id="2147483662" r:id="rId9"/>
    <p:sldLayoutId id="2147483672" r:id="rId10"/>
    <p:sldLayoutId id="2147483663" r:id="rId11"/>
    <p:sldLayoutId id="2147483664" r:id="rId12"/>
    <p:sldLayoutId id="2147483669" r:id="rId13"/>
    <p:sldLayoutId id="2147483665" r:id="rId14"/>
    <p:sldLayoutId id="2147483668" r:id="rId15"/>
    <p:sldLayoutId id="2147483674" r:id="rId16"/>
    <p:sldLayoutId id="2147483683" r:id="rId17"/>
    <p:sldLayoutId id="2147483651" r:id="rId18"/>
    <p:sldLayoutId id="2147483684" r:id="rId19"/>
    <p:sldLayoutId id="2147483652" r:id="rId20"/>
    <p:sldLayoutId id="2147483682" r:id="rId21"/>
    <p:sldLayoutId id="2147483681" r:id="rId22"/>
    <p:sldLayoutId id="2147483671" r:id="rId23"/>
    <p:sldLayoutId id="2147483680" r:id="rId24"/>
    <p:sldLayoutId id="2147483660" r:id="rId25"/>
    <p:sldLayoutId id="214748366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4400" b="1" kern="1200" smtClean="0">
          <a:solidFill>
            <a:schemeClr val="tx1"/>
          </a:solidFill>
          <a:latin typeface="DIN Next LT Pro 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person, klær, utendørs, Menneskeansikt&#10;&#10;KI-generert innhold kan være feil.">
            <a:extLst>
              <a:ext uri="{FF2B5EF4-FFF2-40B4-BE49-F238E27FC236}">
                <a16:creationId xmlns:a16="http://schemas.microsoft.com/office/drawing/2014/main" id="{79F08326-A519-0F31-7DCF-9D7A035BBC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5BC7A0E-6519-44B7-7CEF-F6FF5C19F384}"/>
              </a:ext>
            </a:extLst>
          </p:cNvPr>
          <p:cNvSpPr/>
          <p:nvPr/>
        </p:nvSpPr>
        <p:spPr>
          <a:xfrm>
            <a:off x="9001024" y="0"/>
            <a:ext cx="2752825" cy="4848225"/>
          </a:xfrm>
          <a:prstGeom prst="rect">
            <a:avLst/>
          </a:prstGeom>
          <a:solidFill>
            <a:srgbClr val="FBED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Grafikk, grafisk design, logo, tegnefilm&#10;&#10;KI-generert innhold kan være feil.">
            <a:extLst>
              <a:ext uri="{FF2B5EF4-FFF2-40B4-BE49-F238E27FC236}">
                <a16:creationId xmlns:a16="http://schemas.microsoft.com/office/drawing/2014/main" id="{5961B0EB-4C48-E765-52AB-1C07FE716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68" y="3775072"/>
            <a:ext cx="1506105" cy="72197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BC048DB-7B4F-4A52-E10D-1E9DB9808F97}"/>
              </a:ext>
            </a:extLst>
          </p:cNvPr>
          <p:cNvSpPr txBox="1"/>
          <p:nvPr/>
        </p:nvSpPr>
        <p:spPr>
          <a:xfrm>
            <a:off x="9230627" y="873365"/>
            <a:ext cx="232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>
                <a:solidFill>
                  <a:srgbClr val="5A0058"/>
                </a:solidFill>
              </a:rPr>
              <a:t>Takkoffer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E508DD8-57DC-D66F-4900-DAF64C062FFC}"/>
              </a:ext>
            </a:extLst>
          </p:cNvPr>
          <p:cNvSpPr txBox="1"/>
          <p:nvPr/>
        </p:nvSpPr>
        <p:spPr>
          <a:xfrm>
            <a:off x="9230627" y="1974932"/>
            <a:ext cx="2329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Vipps til</a:t>
            </a:r>
          </a:p>
          <a:p>
            <a:pPr algn="ctr"/>
            <a:r>
              <a:rPr lang="nb-NO" sz="4800" b="1" dirty="0">
                <a:solidFill>
                  <a:srgbClr val="5A0058"/>
                </a:solidFill>
              </a:rPr>
              <a:t>2426</a:t>
            </a:r>
            <a:endParaRPr lang="nb-NO" b="1" dirty="0">
              <a:solidFill>
                <a:srgbClr val="5A0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ssholder for bilde 14" descr="Et bilde som inneholder klær, person, Menneskeansikt, konstruksjon&#10;&#10;KI-generert innhold kan være feil.">
            <a:extLst>
              <a:ext uri="{FF2B5EF4-FFF2-40B4-BE49-F238E27FC236}">
                <a16:creationId xmlns:a16="http://schemas.microsoft.com/office/drawing/2014/main" id="{4BFBCFFE-3C6A-5CC9-B019-56F74F03B0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" b="821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871E06B-F683-3106-33CC-3C6E2B7A5F91}"/>
              </a:ext>
            </a:extLst>
          </p:cNvPr>
          <p:cNvSpPr/>
          <p:nvPr/>
        </p:nvSpPr>
        <p:spPr>
          <a:xfrm>
            <a:off x="9001024" y="0"/>
            <a:ext cx="2752825" cy="4848225"/>
          </a:xfrm>
          <a:prstGeom prst="rect">
            <a:avLst/>
          </a:prstGeom>
          <a:solidFill>
            <a:srgbClr val="FBED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Grafikk, grafisk design, logo, tegnefilm&#10;&#10;KI-generert innhold kan være feil.">
            <a:extLst>
              <a:ext uri="{FF2B5EF4-FFF2-40B4-BE49-F238E27FC236}">
                <a16:creationId xmlns:a16="http://schemas.microsoft.com/office/drawing/2014/main" id="{97526BFB-27A1-4D03-A8C2-1955BE64C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68" y="3775072"/>
            <a:ext cx="1506105" cy="72197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73306EC-6D94-C44D-411E-3C0FA880BB24}"/>
              </a:ext>
            </a:extLst>
          </p:cNvPr>
          <p:cNvSpPr txBox="1"/>
          <p:nvPr/>
        </p:nvSpPr>
        <p:spPr>
          <a:xfrm>
            <a:off x="9230627" y="873365"/>
            <a:ext cx="2329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La </a:t>
            </a:r>
            <a:r>
              <a:rPr lang="nb-NO" dirty="0" err="1"/>
              <a:t>fleire</a:t>
            </a:r>
            <a:r>
              <a:rPr lang="nb-NO" dirty="0"/>
              <a:t> få tilgang til reint vatn, som </a:t>
            </a:r>
            <a:r>
              <a:rPr lang="nb-NO" dirty="0" err="1"/>
              <a:t>Uzma</a:t>
            </a:r>
            <a:r>
              <a:rPr lang="nb-NO" dirty="0"/>
              <a:t> og </a:t>
            </a:r>
            <a:r>
              <a:rPr lang="nb-NO" dirty="0" err="1"/>
              <a:t>Zareena</a:t>
            </a:r>
            <a:r>
              <a:rPr lang="nb-NO" dirty="0"/>
              <a:t> Bhatti i Pakistan.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A1FC12A-2AC1-88EC-4188-B879253277D0}"/>
              </a:ext>
            </a:extLst>
          </p:cNvPr>
          <p:cNvSpPr txBox="1"/>
          <p:nvPr/>
        </p:nvSpPr>
        <p:spPr>
          <a:xfrm>
            <a:off x="9230627" y="2370385"/>
            <a:ext cx="2329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Vipps til</a:t>
            </a:r>
          </a:p>
          <a:p>
            <a:pPr algn="ctr"/>
            <a:r>
              <a:rPr lang="nb-NO" sz="4800" b="1" dirty="0">
                <a:solidFill>
                  <a:srgbClr val="5A0058"/>
                </a:solidFill>
              </a:rPr>
              <a:t>2426</a:t>
            </a:r>
            <a:endParaRPr lang="nb-NO" b="1" dirty="0">
              <a:solidFill>
                <a:srgbClr val="5A0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70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2595B1-7979-DF2C-EC16-459E56999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utendørs, person, klær, grunn&#10;&#10;KI-generert innhold kan være feil.">
            <a:extLst>
              <a:ext uri="{FF2B5EF4-FFF2-40B4-BE49-F238E27FC236}">
                <a16:creationId xmlns:a16="http://schemas.microsoft.com/office/drawing/2014/main" id="{A3AF44C9-FB1B-A469-115C-BD694EA0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0" b="8405"/>
          <a:stretch>
            <a:fillRect/>
          </a:stretch>
        </p:blipFill>
        <p:spPr>
          <a:xfrm>
            <a:off x="0" y="0"/>
            <a:ext cx="12193705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B0728-9BD2-B5A3-F230-0775F4AE250F}"/>
              </a:ext>
            </a:extLst>
          </p:cNvPr>
          <p:cNvSpPr/>
          <p:nvPr/>
        </p:nvSpPr>
        <p:spPr>
          <a:xfrm>
            <a:off x="9001024" y="0"/>
            <a:ext cx="2752825" cy="4848225"/>
          </a:xfrm>
          <a:prstGeom prst="rect">
            <a:avLst/>
          </a:prstGeom>
          <a:solidFill>
            <a:srgbClr val="FBED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Grafikk, grafisk design, logo, tegnefilm&#10;&#10;KI-generert innhold kan være feil.">
            <a:extLst>
              <a:ext uri="{FF2B5EF4-FFF2-40B4-BE49-F238E27FC236}">
                <a16:creationId xmlns:a16="http://schemas.microsoft.com/office/drawing/2014/main" id="{4B055A94-DAE7-2DB8-53C7-40B801F1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68" y="3775072"/>
            <a:ext cx="1506105" cy="72197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FE15E6F-864F-71E1-99AA-60017018D227}"/>
              </a:ext>
            </a:extLst>
          </p:cNvPr>
          <p:cNvSpPr txBox="1"/>
          <p:nvPr/>
        </p:nvSpPr>
        <p:spPr>
          <a:xfrm>
            <a:off x="9230627" y="873365"/>
            <a:ext cx="232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La </a:t>
            </a:r>
            <a:r>
              <a:rPr lang="nb-NO" dirty="0" err="1"/>
              <a:t>fleire</a:t>
            </a:r>
            <a:r>
              <a:rPr lang="nb-NO" dirty="0"/>
              <a:t> få tilgang til reint vatn, som </a:t>
            </a:r>
            <a:r>
              <a:rPr lang="nb-NO" dirty="0" err="1"/>
              <a:t>Tsion</a:t>
            </a:r>
            <a:r>
              <a:rPr lang="nb-NO" dirty="0"/>
              <a:t> i Etiopia.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D562726-0C66-7C82-E948-D44D7BED1DFA}"/>
              </a:ext>
            </a:extLst>
          </p:cNvPr>
          <p:cNvSpPr txBox="1"/>
          <p:nvPr/>
        </p:nvSpPr>
        <p:spPr>
          <a:xfrm>
            <a:off x="9230627" y="2370385"/>
            <a:ext cx="2329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Vipps til</a:t>
            </a:r>
          </a:p>
          <a:p>
            <a:pPr algn="ctr"/>
            <a:r>
              <a:rPr lang="nb-NO" sz="4800" b="1" dirty="0">
                <a:solidFill>
                  <a:srgbClr val="5A0058"/>
                </a:solidFill>
              </a:rPr>
              <a:t>2426</a:t>
            </a:r>
            <a:endParaRPr lang="nb-NO" b="1" dirty="0">
              <a:solidFill>
                <a:srgbClr val="5A0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84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443C8-68B2-DAA7-ABD2-218E9A1FA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person, klær, utendørs, Menneskeansikt&#10;&#10;KI-generert innhold kan være feil.">
            <a:extLst>
              <a:ext uri="{FF2B5EF4-FFF2-40B4-BE49-F238E27FC236}">
                <a16:creationId xmlns:a16="http://schemas.microsoft.com/office/drawing/2014/main" id="{C64694FA-DB51-F0A3-D43D-6B1C5EDABA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12AC128-49E2-20F7-68A3-8733891BB49B}"/>
              </a:ext>
            </a:extLst>
          </p:cNvPr>
          <p:cNvSpPr/>
          <p:nvPr/>
        </p:nvSpPr>
        <p:spPr>
          <a:xfrm>
            <a:off x="9001024" y="0"/>
            <a:ext cx="2752825" cy="4848225"/>
          </a:xfrm>
          <a:prstGeom prst="rect">
            <a:avLst/>
          </a:prstGeom>
          <a:solidFill>
            <a:srgbClr val="FBED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Grafikk, grafisk design, logo, tegnefilm&#10;&#10;KI-generert innhold kan være feil.">
            <a:extLst>
              <a:ext uri="{FF2B5EF4-FFF2-40B4-BE49-F238E27FC236}">
                <a16:creationId xmlns:a16="http://schemas.microsoft.com/office/drawing/2014/main" id="{DB7D81DF-08F6-75D5-0A53-1B53324A2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68" y="3775072"/>
            <a:ext cx="1506105" cy="72197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E865B304-FF2F-30DE-A973-211C27FE13A6}"/>
              </a:ext>
            </a:extLst>
          </p:cNvPr>
          <p:cNvSpPr txBox="1"/>
          <p:nvPr/>
        </p:nvSpPr>
        <p:spPr>
          <a:xfrm>
            <a:off x="9230627" y="873365"/>
            <a:ext cx="232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>
                <a:solidFill>
                  <a:srgbClr val="5A0058"/>
                </a:solidFill>
              </a:rPr>
              <a:t>Takkoffer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B42A703-24E0-1CA4-FD21-6106624014D8}"/>
              </a:ext>
            </a:extLst>
          </p:cNvPr>
          <p:cNvSpPr txBox="1"/>
          <p:nvPr/>
        </p:nvSpPr>
        <p:spPr>
          <a:xfrm>
            <a:off x="9230627" y="1974932"/>
            <a:ext cx="2329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Vipps til</a:t>
            </a:r>
          </a:p>
          <a:p>
            <a:pPr algn="ctr"/>
            <a:r>
              <a:rPr lang="nb-NO" sz="4800" b="1" dirty="0">
                <a:solidFill>
                  <a:srgbClr val="5A0058"/>
                </a:solidFill>
              </a:rPr>
              <a:t>2426</a:t>
            </a:r>
            <a:endParaRPr lang="nb-NO" b="1" dirty="0">
              <a:solidFill>
                <a:srgbClr val="5A0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8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CA color">
      <a:dk1>
        <a:sysClr val="windowText" lastClr="000000"/>
      </a:dk1>
      <a:lt1>
        <a:srgbClr val="FFFFFF"/>
      </a:lt1>
      <a:dk2>
        <a:srgbClr val="5A0058"/>
      </a:dk2>
      <a:lt2>
        <a:srgbClr val="2CBDB9"/>
      </a:lt2>
      <a:accent1>
        <a:srgbClr val="5A0058"/>
      </a:accent1>
      <a:accent2>
        <a:srgbClr val="2CBDB9"/>
      </a:accent2>
      <a:accent3>
        <a:srgbClr val="F8D8A6"/>
      </a:accent3>
      <a:accent4>
        <a:srgbClr val="7DCDCB"/>
      </a:accent4>
      <a:accent5>
        <a:srgbClr val="C6E7E6"/>
      </a:accent5>
      <a:accent6>
        <a:srgbClr val="FBEDD7"/>
      </a:accent6>
      <a:hlink>
        <a:srgbClr val="D8D9D9"/>
      </a:hlink>
      <a:folHlink>
        <a:srgbClr val="E0E0DF"/>
      </a:folHlink>
    </a:clrScheme>
    <a:fontScheme name="Custom Verdana">
      <a:majorFont>
        <a:latin typeface="Calibri Ligh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 PPT template 2019 V2 NO" id="{EE726AFA-D0D4-45AE-8C76-4CF9D3ADE4BB}" vid="{3EBA2CF2-4984-48D6-8FE1-32D35D56A1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D4237EDA6792438BE38A1F31CDE505" ma:contentTypeVersion="12" ma:contentTypeDescription="Opprett et nytt dokument." ma:contentTypeScope="" ma:versionID="60c70a593fb8db897123bba79ecfa32d">
  <xsd:schema xmlns:xsd="http://www.w3.org/2001/XMLSchema" xmlns:xs="http://www.w3.org/2001/XMLSchema" xmlns:p="http://schemas.microsoft.com/office/2006/metadata/properties" xmlns:ns2="3949636d-b7f0-4531-9d9d-22e12b812ee8" xmlns:ns3="6324b236-4a1e-46ce-9703-c7525ea84129" targetNamespace="http://schemas.microsoft.com/office/2006/metadata/properties" ma:root="true" ma:fieldsID="1dc74f8a9b2bd3b34d9a8abbbc7bbaf1" ns2:_="" ns3:_="">
    <xsd:import namespace="3949636d-b7f0-4531-9d9d-22e12b812ee8"/>
    <xsd:import namespace="6324b236-4a1e-46ce-9703-c7525ea841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9636d-b7f0-4531-9d9d-22e12b812e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79c2aa1a-90e3-4f4e-984f-01bee3202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4b236-4a1e-46ce-9703-c7525ea8412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b581b27-82ad-4408-adb5-d2756e4d7676}" ma:internalName="TaxCatchAll" ma:showField="CatchAllData" ma:web="6324b236-4a1e-46ce-9703-c7525ea841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49636d-b7f0-4531-9d9d-22e12b812ee8">
      <Terms xmlns="http://schemas.microsoft.com/office/infopath/2007/PartnerControls"/>
    </lcf76f155ced4ddcb4097134ff3c332f>
    <TaxCatchAll xmlns="6324b236-4a1e-46ce-9703-c7525ea8412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0C8CA6-9953-4C1E-8EBB-EB3278D4D2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49636d-b7f0-4531-9d9d-22e12b812ee8"/>
    <ds:schemaRef ds:uri="6324b236-4a1e-46ce-9703-c7525ea841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7E4DF2-CE66-4F45-99B2-6040475A257A}">
  <ds:schemaRefs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6324b236-4a1e-46ce-9703-c7525ea84129"/>
    <ds:schemaRef ds:uri="3949636d-b7f0-4531-9d9d-22e12b812ee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90203E-E7DB-432C-85A3-69B6A8AC3F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NCA PPT template 2019 V2 NO</Template>
  <TotalTime>221</TotalTime>
  <Words>43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1" baseType="lpstr">
      <vt:lpstr>Arial</vt:lpstr>
      <vt:lpstr>Calibri</vt:lpstr>
      <vt:lpstr>DIN Next LT Pro</vt:lpstr>
      <vt:lpstr>DIN Next LT Pro Bold</vt:lpstr>
      <vt:lpstr>DIN Next LT Pro Light</vt:lpstr>
      <vt:lpstr>Verdana Pro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Geir Endre Kristoffersen</dc:creator>
  <cp:keywords/>
  <dc:description/>
  <cp:lastModifiedBy>Geir Endre Kristoffersen</cp:lastModifiedBy>
  <cp:revision>3</cp:revision>
  <dcterms:created xsi:type="dcterms:W3CDTF">2026-02-04T10:12:30Z</dcterms:created>
  <dcterms:modified xsi:type="dcterms:W3CDTF">2026-02-05T09:04:31Z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0x0101003FD4237EDA6792438BE38A1F31CDE505</vt:lpwstr>
  </property>
  <property fmtid="{D5CDD505-2E9C-101B-9397-08002B2CF9AE}" pid="3" name="Order">
    <vt:r8>13100</vt:r8>
  </property>
  <property fmtid="{D5CDD505-2E9C-101B-9397-08002B2CF9AE}" pid="4" name="_ExtendedDescription">
    <vt:lpwstr/>
  </property>
</Properties>
</file>