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6" r:id="rId5"/>
    <p:sldId id="257" r:id="rId6"/>
    <p:sldId id="270" r:id="rId7"/>
    <p:sldId id="271" r:id="rId8"/>
    <p:sldId id="266" r:id="rId9"/>
    <p:sldId id="261" r:id="rId10"/>
    <p:sldId id="262" r:id="rId11"/>
    <p:sldId id="263" r:id="rId12"/>
    <p:sldId id="268" r:id="rId13"/>
    <p:sldId id="269" r:id="rId14"/>
    <p:sldId id="264" r:id="rId15"/>
    <p:sldId id="2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0E55"/>
    <a:srgbClr val="FDF4E9"/>
    <a:srgbClr val="FEF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B92D1E-C978-4A7F-A0AB-97D506792DD2}" v="62" dt="2026-03-04T11:36:29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7" autoAdjust="0"/>
    <p:restoredTop sz="72574" autoAdjust="0"/>
  </p:normalViewPr>
  <p:slideViewPr>
    <p:cSldViewPr snapToGrid="0">
      <p:cViewPr varScale="1">
        <p:scale>
          <a:sx n="84" d="100"/>
          <a:sy n="84" d="100"/>
        </p:scale>
        <p:origin x="134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Liholt" userId="a237f5b6-e311-478e-ae7e-5973da88fffd" providerId="ADAL" clId="{EB94D105-97E2-4415-8278-F62761FD3124}"/>
    <pc:docChg chg="custSel addSld delSld modSld sldOrd">
      <pc:chgData name="Maria Liholt" userId="a237f5b6-e311-478e-ae7e-5973da88fffd" providerId="ADAL" clId="{EB94D105-97E2-4415-8278-F62761FD3124}" dt="2026-03-04T11:36:44.799" v="190" actId="47"/>
      <pc:docMkLst>
        <pc:docMk/>
      </pc:docMkLst>
      <pc:sldChg chg="modSp mod">
        <pc:chgData name="Maria Liholt" userId="a237f5b6-e311-478e-ae7e-5973da88fffd" providerId="ADAL" clId="{EB94D105-97E2-4415-8278-F62761FD3124}" dt="2026-03-03T10:40:49.522" v="90" actId="20577"/>
        <pc:sldMkLst>
          <pc:docMk/>
          <pc:sldMk cId="2340752482" sldId="257"/>
        </pc:sldMkLst>
        <pc:spChg chg="mod">
          <ac:chgData name="Maria Liholt" userId="a237f5b6-e311-478e-ae7e-5973da88fffd" providerId="ADAL" clId="{EB94D105-97E2-4415-8278-F62761FD3124}" dt="2026-03-03T10:40:49.522" v="90" actId="20577"/>
          <ac:spMkLst>
            <pc:docMk/>
            <pc:sldMk cId="2340752482" sldId="257"/>
            <ac:spMk id="3" creationId="{8515436D-2A30-D1F1-B057-F5FAEBF69D7E}"/>
          </ac:spMkLst>
        </pc:spChg>
      </pc:sldChg>
      <pc:sldChg chg="addSp delSp modSp del mod ord modTransition delAnim modAnim">
        <pc:chgData name="Maria Liholt" userId="a237f5b6-e311-478e-ae7e-5973da88fffd" providerId="ADAL" clId="{EB94D105-97E2-4415-8278-F62761FD3124}" dt="2026-03-04T11:36:44.799" v="190" actId="47"/>
        <pc:sldMkLst>
          <pc:docMk/>
          <pc:sldMk cId="2773147939" sldId="258"/>
        </pc:sldMkLst>
        <pc:picChg chg="add del mod">
          <ac:chgData name="Maria Liholt" userId="a237f5b6-e311-478e-ae7e-5973da88fffd" providerId="ADAL" clId="{EB94D105-97E2-4415-8278-F62761FD3124}" dt="2026-03-04T11:14:37.645" v="166" actId="478"/>
          <ac:picMkLst>
            <pc:docMk/>
            <pc:sldMk cId="2773147939" sldId="258"/>
            <ac:picMk id="2" creationId="{933B216C-A09D-050C-2793-DDCCC152E19B}"/>
          </ac:picMkLst>
        </pc:picChg>
        <pc:picChg chg="add del mod">
          <ac:chgData name="Maria Liholt" userId="a237f5b6-e311-478e-ae7e-5973da88fffd" providerId="ADAL" clId="{EB94D105-97E2-4415-8278-F62761FD3124}" dt="2026-03-04T11:18:36.601" v="173" actId="478"/>
          <ac:picMkLst>
            <pc:docMk/>
            <pc:sldMk cId="2773147939" sldId="258"/>
            <ac:picMk id="3" creationId="{261FD48B-1925-436D-2589-FFC50C0E3FC9}"/>
          </ac:picMkLst>
        </pc:picChg>
        <pc:picChg chg="add del mod">
          <ac:chgData name="Maria Liholt" userId="a237f5b6-e311-478e-ae7e-5973da88fffd" providerId="ADAL" clId="{EB94D105-97E2-4415-8278-F62761FD3124}" dt="2026-03-04T11:23:26.817" v="178" actId="478"/>
          <ac:picMkLst>
            <pc:docMk/>
            <pc:sldMk cId="2773147939" sldId="258"/>
            <ac:picMk id="4" creationId="{C299D6B8-C3C4-0DEC-1ABA-DB43078B3938}"/>
          </ac:picMkLst>
        </pc:picChg>
        <pc:picChg chg="mod">
          <ac:chgData name="Maria Liholt" userId="a237f5b6-e311-478e-ae7e-5973da88fffd" providerId="ADAL" clId="{EB94D105-97E2-4415-8278-F62761FD3124}" dt="2026-03-03T10:42:29.487" v="93" actId="14826"/>
          <ac:picMkLst>
            <pc:docMk/>
            <pc:sldMk cId="2773147939" sldId="258"/>
            <ac:picMk id="5" creationId="{4135E2F1-E205-72DA-B477-14EC76A7F9CC}"/>
          </ac:picMkLst>
        </pc:picChg>
        <pc:picChg chg="add del mod">
          <ac:chgData name="Maria Liholt" userId="a237f5b6-e311-478e-ae7e-5973da88fffd" providerId="ADAL" clId="{EB94D105-97E2-4415-8278-F62761FD3124}" dt="2026-03-04T11:24:10.422" v="180" actId="478"/>
          <ac:picMkLst>
            <pc:docMk/>
            <pc:sldMk cId="2773147939" sldId="258"/>
            <ac:picMk id="6" creationId="{B6C5F562-B9B1-FA33-1101-52DA16AD5128}"/>
          </ac:picMkLst>
        </pc:picChg>
        <pc:picChg chg="add del mod">
          <ac:chgData name="Maria Liholt" userId="a237f5b6-e311-478e-ae7e-5973da88fffd" providerId="ADAL" clId="{EB94D105-97E2-4415-8278-F62761FD3124}" dt="2026-03-04T11:31:21.597" v="186" actId="478"/>
          <ac:picMkLst>
            <pc:docMk/>
            <pc:sldMk cId="2773147939" sldId="258"/>
            <ac:picMk id="7" creationId="{66685D45-555B-F3CF-937D-62EC7EB562EA}"/>
          </ac:picMkLst>
        </pc:picChg>
        <pc:picChg chg="add del mod">
          <ac:chgData name="Maria Liholt" userId="a237f5b6-e311-478e-ae7e-5973da88fffd" providerId="ADAL" clId="{EB94D105-97E2-4415-8278-F62761FD3124}" dt="2026-03-04T11:31:29.543" v="188" actId="478"/>
          <ac:picMkLst>
            <pc:docMk/>
            <pc:sldMk cId="2773147939" sldId="258"/>
            <ac:picMk id="8" creationId="{6D001E63-7AC7-EE93-644F-3948A33C7F16}"/>
          </ac:picMkLst>
        </pc:picChg>
      </pc:sldChg>
      <pc:sldChg chg="del">
        <pc:chgData name="Maria Liholt" userId="a237f5b6-e311-478e-ae7e-5973da88fffd" providerId="ADAL" clId="{EB94D105-97E2-4415-8278-F62761FD3124}" dt="2026-03-03T10:42:33.205" v="94" actId="47"/>
        <pc:sldMkLst>
          <pc:docMk/>
          <pc:sldMk cId="594364080" sldId="259"/>
        </pc:sldMkLst>
      </pc:sldChg>
      <pc:sldChg chg="addSp modSp mod modNotesTx">
        <pc:chgData name="Maria Liholt" userId="a237f5b6-e311-478e-ae7e-5973da88fffd" providerId="ADAL" clId="{EB94D105-97E2-4415-8278-F62761FD3124}" dt="2026-03-03T10:47:38.447" v="155" actId="20577"/>
        <pc:sldMkLst>
          <pc:docMk/>
          <pc:sldMk cId="4598545" sldId="261"/>
        </pc:sldMkLst>
        <pc:picChg chg="add mod">
          <ac:chgData name="Maria Liholt" userId="a237f5b6-e311-478e-ae7e-5973da88fffd" providerId="ADAL" clId="{EB94D105-97E2-4415-8278-F62761FD3124}" dt="2026-03-03T10:44:42.358" v="96"/>
          <ac:picMkLst>
            <pc:docMk/>
            <pc:sldMk cId="4598545" sldId="261"/>
            <ac:picMk id="3" creationId="{18E9DFD9-12A0-22F4-3B07-1429AF48A60F}"/>
          </ac:picMkLst>
        </pc:picChg>
      </pc:sldChg>
      <pc:sldChg chg="addSp modSp mod">
        <pc:chgData name="Maria Liholt" userId="a237f5b6-e311-478e-ae7e-5973da88fffd" providerId="ADAL" clId="{EB94D105-97E2-4415-8278-F62761FD3124}" dt="2026-03-03T10:45:01.824" v="98"/>
        <pc:sldMkLst>
          <pc:docMk/>
          <pc:sldMk cId="3159133815" sldId="262"/>
        </pc:sldMkLst>
        <pc:picChg chg="add mod">
          <ac:chgData name="Maria Liholt" userId="a237f5b6-e311-478e-ae7e-5973da88fffd" providerId="ADAL" clId="{EB94D105-97E2-4415-8278-F62761FD3124}" dt="2026-03-03T10:45:01.824" v="98"/>
          <ac:picMkLst>
            <pc:docMk/>
            <pc:sldMk cId="3159133815" sldId="262"/>
            <ac:picMk id="3" creationId="{90E2EE7F-F242-4F4A-36F1-29D68D2B4D33}"/>
          </ac:picMkLst>
        </pc:picChg>
      </pc:sldChg>
      <pc:sldChg chg="addSp modSp mod">
        <pc:chgData name="Maria Liholt" userId="a237f5b6-e311-478e-ae7e-5973da88fffd" providerId="ADAL" clId="{EB94D105-97E2-4415-8278-F62761FD3124}" dt="2026-03-03T10:45:06.595" v="100"/>
        <pc:sldMkLst>
          <pc:docMk/>
          <pc:sldMk cId="2082600847" sldId="263"/>
        </pc:sldMkLst>
        <pc:picChg chg="add mod">
          <ac:chgData name="Maria Liholt" userId="a237f5b6-e311-478e-ae7e-5973da88fffd" providerId="ADAL" clId="{EB94D105-97E2-4415-8278-F62761FD3124}" dt="2026-03-03T10:45:06.595" v="100"/>
          <ac:picMkLst>
            <pc:docMk/>
            <pc:sldMk cId="2082600847" sldId="263"/>
            <ac:picMk id="3" creationId="{906ABDBA-CBCC-4D31-503D-6C7F8CB69BC9}"/>
          </ac:picMkLst>
        </pc:picChg>
      </pc:sldChg>
      <pc:sldChg chg="delSp modSp del mod modTransition delAnim">
        <pc:chgData name="Maria Liholt" userId="a237f5b6-e311-478e-ae7e-5973da88fffd" providerId="ADAL" clId="{EB94D105-97E2-4415-8278-F62761FD3124}" dt="2026-03-04T11:36:44.799" v="190" actId="47"/>
        <pc:sldMkLst>
          <pc:docMk/>
          <pc:sldMk cId="1310281580" sldId="267"/>
        </pc:sldMkLst>
        <pc:picChg chg="del">
          <ac:chgData name="Maria Liholt" userId="a237f5b6-e311-478e-ae7e-5973da88fffd" providerId="ADAL" clId="{EB94D105-97E2-4415-8278-F62761FD3124}" dt="2026-03-03T10:41:41.439" v="91" actId="478"/>
          <ac:picMkLst>
            <pc:docMk/>
            <pc:sldMk cId="1310281580" sldId="267"/>
            <ac:picMk id="2" creationId="{97C5A38F-E007-319E-B53F-DBE66A6C2437}"/>
          </ac:picMkLst>
        </pc:picChg>
        <pc:picChg chg="mod">
          <ac:chgData name="Maria Liholt" userId="a237f5b6-e311-478e-ae7e-5973da88fffd" providerId="ADAL" clId="{EB94D105-97E2-4415-8278-F62761FD3124}" dt="2026-03-03T10:42:20.024" v="92" actId="14826"/>
          <ac:picMkLst>
            <pc:docMk/>
            <pc:sldMk cId="1310281580" sldId="267"/>
            <ac:picMk id="5" creationId="{A1528AFB-B6F9-0337-A5AB-AE74A66A84EF}"/>
          </ac:picMkLst>
        </pc:picChg>
      </pc:sldChg>
      <pc:sldChg chg="addSp modSp mod">
        <pc:chgData name="Maria Liholt" userId="a237f5b6-e311-478e-ae7e-5973da88fffd" providerId="ADAL" clId="{EB94D105-97E2-4415-8278-F62761FD3124}" dt="2026-03-03T10:45:15.372" v="102"/>
        <pc:sldMkLst>
          <pc:docMk/>
          <pc:sldMk cId="4044091054" sldId="268"/>
        </pc:sldMkLst>
        <pc:picChg chg="add mod">
          <ac:chgData name="Maria Liholt" userId="a237f5b6-e311-478e-ae7e-5973da88fffd" providerId="ADAL" clId="{EB94D105-97E2-4415-8278-F62761FD3124}" dt="2026-03-03T10:45:15.372" v="102"/>
          <ac:picMkLst>
            <pc:docMk/>
            <pc:sldMk cId="4044091054" sldId="268"/>
            <ac:picMk id="3" creationId="{BC21909A-F654-A95C-F339-3C3AD7D51969}"/>
          </ac:picMkLst>
        </pc:picChg>
      </pc:sldChg>
      <pc:sldChg chg="new del">
        <pc:chgData name="Maria Liholt" userId="a237f5b6-e311-478e-ae7e-5973da88fffd" providerId="ADAL" clId="{EB94D105-97E2-4415-8278-F62761FD3124}" dt="2026-03-03T10:45:22.613" v="104" actId="47"/>
        <pc:sldMkLst>
          <pc:docMk/>
          <pc:sldMk cId="614264388" sldId="269"/>
        </pc:sldMkLst>
      </pc:sldChg>
      <pc:sldChg chg="addSp modSp add mod">
        <pc:chgData name="Maria Liholt" userId="a237f5b6-e311-478e-ae7e-5973da88fffd" providerId="ADAL" clId="{EB94D105-97E2-4415-8278-F62761FD3124}" dt="2026-03-03T10:45:31.290" v="107"/>
        <pc:sldMkLst>
          <pc:docMk/>
          <pc:sldMk cId="3986247765" sldId="269"/>
        </pc:sldMkLst>
        <pc:picChg chg="add mod">
          <ac:chgData name="Maria Liholt" userId="a237f5b6-e311-478e-ae7e-5973da88fffd" providerId="ADAL" clId="{EB94D105-97E2-4415-8278-F62761FD3124}" dt="2026-03-03T10:45:31.290" v="107"/>
          <ac:picMkLst>
            <pc:docMk/>
            <pc:sldMk cId="3986247765" sldId="269"/>
            <ac:picMk id="4" creationId="{DA24595E-02E8-AD8E-A0EB-5308BA4B5D51}"/>
          </ac:picMkLst>
        </pc:picChg>
      </pc:sldChg>
      <pc:sldChg chg="add">
        <pc:chgData name="Maria Liholt" userId="a237f5b6-e311-478e-ae7e-5973da88fffd" providerId="ADAL" clId="{EB94D105-97E2-4415-8278-F62761FD3124}" dt="2026-03-04T11:36:29.497" v="189"/>
        <pc:sldMkLst>
          <pc:docMk/>
          <pc:sldMk cId="1065800895" sldId="270"/>
        </pc:sldMkLst>
      </pc:sldChg>
      <pc:sldChg chg="add">
        <pc:chgData name="Maria Liholt" userId="a237f5b6-e311-478e-ae7e-5973da88fffd" providerId="ADAL" clId="{EB94D105-97E2-4415-8278-F62761FD3124}" dt="2026-03-04T11:36:29.497" v="189"/>
        <pc:sldMkLst>
          <pc:docMk/>
          <pc:sldMk cId="3480693304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787C9-8734-4AE5-9DA5-9030D07EA7F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ECF12-D97D-482F-B112-FE3D214F4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6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skal bli kjent med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Chivo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barnas vann-viktig viktige venn!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 er en morsom liten geitekilling som brenner for at alle i verden skal ha rent vann og et godt liv.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Chivo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drømmer om en verden der alle barn kan bade, leke og lære – akkurat som her i Norge.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48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Må Gud velsigne deg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Må Gud velsigne deg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Hvert minutt av din tid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Hver en dag av ditt liv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Må Gud velsigne deg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46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64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D4F13-BABF-BAA9-731A-3A21A65E7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AC8562-44E7-6040-4032-59BB45A971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4D8B5D-C667-F8AA-ABF6-A78ED3F54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Overgang fra </a:t>
            </a:r>
            <a:r>
              <a:rPr lang="nb-NO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Chivo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det før var ødelagt, er det nå liv og glede. Anna og familien fant håp midt i det som var vanskelig.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CCEF0-55DD-9BBF-8295-93A4FB5382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32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Påskeevangeliet</a:t>
            </a:r>
            <a:b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(Lukas 19,28–44, Lukas 22,7–38, Lukas 22,39 – 23,56, Lukas 24,1–12)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Bibelen leser vi om en uke som startet med glede, men som også ble stille og trist – og til slutt full av håp. Det er den stille uke. Først kom Jesus og vennene hans til byen Jerusalem. Det var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palmesøndag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og folk var glade!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red på et esel, og folk vinket med palmegrener og ropte: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«Hosianna! Her kommer Jesus, vår konge!»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la kappene sine på veien som en rød løper. Det var som en fest!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75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Senere i uken, på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skjærtorsdag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spiste Jesus et spesielt måltid med disiplene sine.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 delte brød og vin og sa: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«Husk meg når dere gjør dette.»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 vasket han føttene deres, for å vise at det er viktig å være snill og hjelpe hverandre.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53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 så kom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langfredag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ble tatt til fange og dømt, selv om han ikke hadde gjort noe galt.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 måtte bære et tungt kors og ble hengt opp på det.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døde, og vennene hans ble veldig triste.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la kroppen hans i en grav og rullet en stor stein foran.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46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9E871-6118-68D9-7438-69F224FD1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12EC87-D7CF-35B1-4C45-E666F0B8D3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640949-6229-51A2-B03F-AFA466621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påskeaften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 det stille.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sørget og savnet Jesus.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visste ikke hva som kom til å skje.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776FC-C38A-C3DA-6195-012AE23BD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26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6DD62-3907-4D39-65CF-9A91A6253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913A97-D001-E624-BFC6-BBEB9E8A5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E96B75-9D60-3B4D-A740-77B710174C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 tidlig neste morgen, på 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første påskedag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kom noen kvinner til graven.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de kom fram, var steinen rullet bort – og graven var tom!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engel sa: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«Jesus lever! Han er ikke her!»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Kvinner løp og fortalte det til de andre.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kom og møtte vennene sine og sa: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«Ikke vær redde. Jeg er med dere – alltid.»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ble glade. Jesus hadde vunnet over døden!</a:t>
            </a:r>
            <a:b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ble en dag full av håp og glede.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13152-E7AD-AA31-1C58-BEC4A2E9F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7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Kjære Gud Takk for at du gir håp.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Takk for at håpet kan skape forandring i oss og rundt oss.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Hjelp oss å ta godt vare på ditt skaperverk.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6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8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46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88607E-D37F-49E5-A5AE-3F2C4D16CB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245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5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40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6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3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94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4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11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79A496B-B04B-4252-91AB-59C4683078D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807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0E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B4DE70E-0AA2-1FE5-4F42-B5A57B34B070}"/>
              </a:ext>
            </a:extLst>
          </p:cNvPr>
          <p:cNvSpPr txBox="1"/>
          <p:nvPr/>
        </p:nvSpPr>
        <p:spPr>
          <a:xfrm>
            <a:off x="3837373" y="756192"/>
            <a:ext cx="7087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rgbClr val="FEF3D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SAMLING I FASTETIDEN</a:t>
            </a:r>
            <a:r>
              <a:rPr lang="nb-NO" sz="2800" dirty="0">
                <a:solidFill>
                  <a:srgbClr val="FEF3D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</p:txBody>
      </p:sp>
      <p:pic>
        <p:nvPicPr>
          <p:cNvPr id="13" name="Picture 12" descr="A cartoon animal next to a well&#10;&#10;AI-generated content may be incorrect.">
            <a:extLst>
              <a:ext uri="{FF2B5EF4-FFF2-40B4-BE49-F238E27FC236}">
                <a16:creationId xmlns:a16="http://schemas.microsoft.com/office/drawing/2014/main" id="{12A29A7B-91D1-A0DF-CDA4-92E69D5FF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3611" r="17500" b="5833"/>
          <a:stretch>
            <a:fillRect/>
          </a:stretch>
        </p:blipFill>
        <p:spPr>
          <a:xfrm>
            <a:off x="2855104" y="2008376"/>
            <a:ext cx="6481792" cy="4343400"/>
          </a:xfrm>
          <a:prstGeom prst="rect">
            <a:avLst/>
          </a:prstGeom>
        </p:spPr>
      </p:pic>
      <p:pic>
        <p:nvPicPr>
          <p:cNvPr id="17" name="Picture 16" descr="A white text with a drop of water on it&#10;&#10;AI-generated content may be incorrect.">
            <a:extLst>
              <a:ext uri="{FF2B5EF4-FFF2-40B4-BE49-F238E27FC236}">
                <a16:creationId xmlns:a16="http://schemas.microsoft.com/office/drawing/2014/main" id="{50B64B02-5C03-DAED-C63E-4E2E7B04F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08" y="303024"/>
            <a:ext cx="3206065" cy="1345576"/>
          </a:xfrm>
          <a:prstGeom prst="rect">
            <a:avLst/>
          </a:prstGeom>
        </p:spPr>
      </p:pic>
      <p:pic>
        <p:nvPicPr>
          <p:cNvPr id="20" name="Picture 19" descr="A black and white logo&#10;&#10;AI-generated content may be incorrect.">
            <a:extLst>
              <a:ext uri="{FF2B5EF4-FFF2-40B4-BE49-F238E27FC236}">
                <a16:creationId xmlns:a16="http://schemas.microsoft.com/office/drawing/2014/main" id="{ABA8026F-D7FC-2536-64E4-F19AEEAC8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8" y="6115003"/>
            <a:ext cx="2654386" cy="4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71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A044-7343-97AB-573E-A6949AFF4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8239EF-BAF5-3B96-FADF-4B524EC8A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912" y="0"/>
            <a:ext cx="10287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FE900E-EAF7-5027-F99C-D4180ECA7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24595E-02E8-AD8E-A0EB-5308BA4B5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47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hands folded together&#10;&#10;AI-generated content may be incorrect.">
            <a:extLst>
              <a:ext uri="{FF2B5EF4-FFF2-40B4-BE49-F238E27FC236}">
                <a16:creationId xmlns:a16="http://schemas.microsoft.com/office/drawing/2014/main" id="{85FFE54E-B728-B933-FE94-6B27F8C54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54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A95C81-CCC4-7014-B818-225339E16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6828D7-388A-1B27-7817-AF7BA483C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33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0E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5436D-2A30-D1F1-B057-F5FAEBF69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5002"/>
            <a:ext cx="10515600" cy="37479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4000" dirty="0">
                <a:latin typeface="Verdana" panose="020B0604030504040204" pitchFamily="34" charset="0"/>
                <a:ea typeface="Verdana" panose="020B0604030504040204" pitchFamily="34" charset="0"/>
              </a:rPr>
              <a:t>Nå tenner vi det siste lys i regnbuen. 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nb-NO" sz="4000" dirty="0">
                <a:latin typeface="Verdana" panose="020B0604030504040204" pitchFamily="34" charset="0"/>
                <a:ea typeface="Verdana" panose="020B0604030504040204" pitchFamily="34" charset="0"/>
              </a:rPr>
              <a:t>og tenker vi på at Jesus er vår bror.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nb-NO" sz="4000" dirty="0">
                <a:latin typeface="Verdana" panose="020B0604030504040204" pitchFamily="34" charset="0"/>
                <a:ea typeface="Verdana" panose="020B0604030504040204" pitchFamily="34" charset="0"/>
              </a:rPr>
              <a:t>Nå tenner vi det siste lys i regnbuen.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nb-NO" sz="4000" dirty="0">
                <a:latin typeface="Verdana" panose="020B0604030504040204" pitchFamily="34" charset="0"/>
                <a:ea typeface="Verdana" panose="020B0604030504040204" pitchFamily="34" charset="0"/>
              </a:rPr>
              <a:t>Han bringer fred for liten og for stor. 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ABF5BDCE-CE8B-28CB-B9EE-E1B35B158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8" y="6115003"/>
            <a:ext cx="2654386" cy="4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52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431BE25-881F-6F84-112B-EE6C5063C4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-109183"/>
            <a:ext cx="12192000" cy="6858000"/>
          </a:xfrm>
          <a:prstGeom prst="rect">
            <a:avLst/>
          </a:prstGeom>
        </p:spPr>
      </p:pic>
      <p:pic>
        <p:nvPicPr>
          <p:cNvPr id="5" name="Chivo_Fiolett uke_FERDIG">
            <a:hlinkClick r:id="" action="ppaction://media"/>
            <a:extLst>
              <a:ext uri="{FF2B5EF4-FFF2-40B4-BE49-F238E27FC236}">
                <a16:creationId xmlns:a16="http://schemas.microsoft.com/office/drawing/2014/main" id="{4296CDEA-6186-32AF-AABB-E4E8833F8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605" y="296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00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000"/>
    </mc:Choice>
    <mc:Fallback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E8E6F9F-F455-10D9-F109-9ED4AA378D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9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000"/>
    </mc:Choice>
    <mc:Fallback>
      <p:transition spd="slow" advClick="0" advTm="2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0E5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577B9F-B3F7-8833-5EFB-8014460E9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1ED6F5-C4CB-4FB0-E2C3-B7CEC4C781E7}"/>
              </a:ext>
            </a:extLst>
          </p:cNvPr>
          <p:cNvSpPr txBox="1"/>
          <p:nvPr/>
        </p:nvSpPr>
        <p:spPr>
          <a:xfrm>
            <a:off x="3837373" y="756192"/>
            <a:ext cx="7087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rgbClr val="FEF3D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SAMLING I FASTETIDEN</a:t>
            </a:r>
            <a:r>
              <a:rPr lang="nb-NO" sz="2800" dirty="0">
                <a:solidFill>
                  <a:srgbClr val="FEF3D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</p:txBody>
      </p:sp>
      <p:pic>
        <p:nvPicPr>
          <p:cNvPr id="13" name="Picture 12" descr="A cartoon animal next to a well&#10;&#10;AI-generated content may be incorrect.">
            <a:extLst>
              <a:ext uri="{FF2B5EF4-FFF2-40B4-BE49-F238E27FC236}">
                <a16:creationId xmlns:a16="http://schemas.microsoft.com/office/drawing/2014/main" id="{C74E8E06-651B-EF3A-D097-3C47166DD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3611" r="17500" b="5833"/>
          <a:stretch>
            <a:fillRect/>
          </a:stretch>
        </p:blipFill>
        <p:spPr>
          <a:xfrm>
            <a:off x="2855104" y="2008376"/>
            <a:ext cx="6481792" cy="4343400"/>
          </a:xfrm>
          <a:prstGeom prst="rect">
            <a:avLst/>
          </a:prstGeom>
        </p:spPr>
      </p:pic>
      <p:pic>
        <p:nvPicPr>
          <p:cNvPr id="17" name="Picture 16" descr="A white text with a drop of water on it&#10;&#10;AI-generated content may be incorrect.">
            <a:extLst>
              <a:ext uri="{FF2B5EF4-FFF2-40B4-BE49-F238E27FC236}">
                <a16:creationId xmlns:a16="http://schemas.microsoft.com/office/drawing/2014/main" id="{92622019-41C8-0992-6C8A-6BEAA5621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08" y="303024"/>
            <a:ext cx="3206065" cy="1345576"/>
          </a:xfrm>
          <a:prstGeom prst="rect">
            <a:avLst/>
          </a:prstGeom>
        </p:spPr>
      </p:pic>
      <p:pic>
        <p:nvPicPr>
          <p:cNvPr id="20" name="Picture 19" descr="A black and white logo&#10;&#10;AI-generated content may be incorrect.">
            <a:extLst>
              <a:ext uri="{FF2B5EF4-FFF2-40B4-BE49-F238E27FC236}">
                <a16:creationId xmlns:a16="http://schemas.microsoft.com/office/drawing/2014/main" id="{D99D6221-3779-5387-0FFF-A4E43CCB1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8" y="6115003"/>
            <a:ext cx="2654386" cy="4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86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749ED2-5AF0-09AE-E861-78601CA2A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706" y="0"/>
            <a:ext cx="10287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E9DFD9-12A0-22F4-3B07-1429AF48A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C4EB59-DA37-920C-0266-2F932A13E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00" y="0"/>
            <a:ext cx="10287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E2EE7F-F242-4F4A-36F1-29D68D2B4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33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56A76A-D193-1DA1-53C7-7EC2A16F6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912" y="0"/>
            <a:ext cx="10287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6ABDBA-CBCC-4D31-503D-6C7F8CB69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00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73467-AC9C-4469-07AC-937DAFF21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49392A-8F82-5F7E-BC7E-6D84C8898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912" y="0"/>
            <a:ext cx="10287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21909A-F654-A95C-F339-3C3AD7D51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91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7315f61-ec72-4925-8c3e-0eeddacea6df" xsi:nil="true"/>
    <lcf76f155ced4ddcb4097134ff3c332f xmlns="d9cec266-4530-4923-b83f-84a7d775c7e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8360F12D944C4E9C97B6A419020B3A" ma:contentTypeVersion="12" ma:contentTypeDescription="Create a new document." ma:contentTypeScope="" ma:versionID="56625b602699e5888dc2dc5c09ca99b3">
  <xsd:schema xmlns:xsd="http://www.w3.org/2001/XMLSchema" xmlns:xs="http://www.w3.org/2001/XMLSchema" xmlns:p="http://schemas.microsoft.com/office/2006/metadata/properties" xmlns:ns2="d9cec266-4530-4923-b83f-84a7d775c7e8" xmlns:ns3="b7315f61-ec72-4925-8c3e-0eeddacea6df" targetNamespace="http://schemas.microsoft.com/office/2006/metadata/properties" ma:root="true" ma:fieldsID="f2e87b273571189fcdc89f236f6a57b1" ns2:_="" ns3:_="">
    <xsd:import namespace="d9cec266-4530-4923-b83f-84a7d775c7e8"/>
    <xsd:import namespace="b7315f61-ec72-4925-8c3e-0eeddacea6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cec266-4530-4923-b83f-84a7d775c7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9c2aa1a-90e3-4f4e-984f-01bee3202f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315f61-ec72-4925-8c3e-0eeddacea6df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7e89249-fb5b-414e-8c55-fc30ce2ffcaa}" ma:internalName="TaxCatchAll" ma:showField="CatchAllData" ma:web="b7315f61-ec72-4925-8c3e-0eeddacea6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426A1A-6B48-4DEB-989F-49C8100A390D}">
  <ds:schemaRefs>
    <ds:schemaRef ds:uri="http://schemas.microsoft.com/office/2006/metadata/properties"/>
    <ds:schemaRef ds:uri="http://schemas.microsoft.com/office/infopath/2007/PartnerControls"/>
    <ds:schemaRef ds:uri="b7315f61-ec72-4925-8c3e-0eeddacea6df"/>
    <ds:schemaRef ds:uri="d9cec266-4530-4923-b83f-84a7d775c7e8"/>
  </ds:schemaRefs>
</ds:datastoreItem>
</file>

<file path=customXml/itemProps2.xml><?xml version="1.0" encoding="utf-8"?>
<ds:datastoreItem xmlns:ds="http://schemas.openxmlformats.org/officeDocument/2006/customXml" ds:itemID="{43726265-FDCF-4432-9B69-AC17F59BED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486979-D7D5-4BA1-8E73-5CB07235A7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cec266-4530-4923-b83f-84a7d775c7e8"/>
    <ds:schemaRef ds:uri="b7315f61-ec72-4925-8c3e-0eeddacea6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1078</TotalTime>
  <Words>547</Words>
  <Application>Microsoft Office PowerPoint</Application>
  <PresentationFormat>Widescreen</PresentationFormat>
  <Paragraphs>37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DIN Next LT Pro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Liholt</dc:creator>
  <cp:lastModifiedBy>Maria Liholt</cp:lastModifiedBy>
  <cp:revision>3</cp:revision>
  <dcterms:created xsi:type="dcterms:W3CDTF">2025-12-15T11:06:19Z</dcterms:created>
  <dcterms:modified xsi:type="dcterms:W3CDTF">2026-03-04T11:36:48Z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0x0101008D8360F12D944C4E9C97B6A419020B3A</vt:lpwstr>
  </property>
  <property fmtid="{D5CDD505-2E9C-101B-9397-08002B2CF9AE}" pid="3" name="MediaServiceImageTags">
    <vt:lpwstr/>
  </property>
</Properties>
</file>