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8" r:id="rId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BDB9"/>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B1F386-E357-4E6E-9649-7005B2430808}" v="2" dt="2020-01-15T12:35:31.0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1" autoAdjust="0"/>
    <p:restoredTop sz="70339" autoAdjust="0"/>
  </p:normalViewPr>
  <p:slideViewPr>
    <p:cSldViewPr snapToGrid="0">
      <p:cViewPr>
        <p:scale>
          <a:sx n="70" d="100"/>
          <a:sy n="70" d="100"/>
        </p:scale>
        <p:origin x="1590" y="288"/>
      </p:cViewPr>
      <p:guideLst/>
    </p:cSldViewPr>
  </p:slideViewPr>
  <p:notesTextViewPr>
    <p:cViewPr>
      <p:scale>
        <a:sx n="3" d="2"/>
        <a:sy n="3" d="2"/>
      </p:scale>
      <p:origin x="0" y="-5"/>
    </p:cViewPr>
  </p:notesTextViewPr>
  <p:notesViewPr>
    <p:cSldViewPr snapToGrid="0">
      <p:cViewPr varScale="1">
        <p:scale>
          <a:sx n="88" d="100"/>
          <a:sy n="88" d="100"/>
        </p:scale>
        <p:origin x="374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154E0F-E7FF-4E6D-9BE1-1320D505CBEF}" type="datetimeFigureOut">
              <a:rPr lang="nb-NO" smtClean="0"/>
              <a:t>06.03.2026</a:t>
            </a:fld>
            <a:endParaRPr lang="nb-NO"/>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EBDB4-C84D-4C86-8AC0-174C76F903BC}" type="slidenum">
              <a:rPr lang="nb-NO" smtClean="0"/>
              <a:t>‹#›</a:t>
            </a:fld>
            <a:endParaRPr lang="nb-NO"/>
          </a:p>
        </p:txBody>
      </p:sp>
    </p:spTree>
    <p:extLst>
      <p:ext uri="{BB962C8B-B14F-4D97-AF65-F5344CB8AC3E}">
        <p14:creationId xmlns:p14="http://schemas.microsoft.com/office/powerpoint/2010/main" val="25385390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AC0EB-AD6E-42C6-B732-E32CFC7F5FBF}" type="datetimeFigureOut">
              <a:rPr lang="nb-NO" smtClean="0"/>
              <a:t>06.03.2026</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67AF7-6CCD-4B2E-9CCD-3FFDB8B6620E}" type="slidenum">
              <a:rPr lang="nb-NO" smtClean="0"/>
              <a:t>‹#›</a:t>
            </a:fld>
            <a:endParaRPr lang="nb-NO"/>
          </a:p>
        </p:txBody>
      </p:sp>
    </p:spTree>
    <p:extLst>
      <p:ext uri="{BB962C8B-B14F-4D97-AF65-F5344CB8AC3E}">
        <p14:creationId xmlns:p14="http://schemas.microsoft.com/office/powerpoint/2010/main" val="188069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nb-NO" sz="1200" b="1" i="0" kern="1200" dirty="0">
                <a:solidFill>
                  <a:schemeClr val="tx1"/>
                </a:solidFill>
                <a:effectLst/>
                <a:latin typeface="+mn-lt"/>
                <a:ea typeface="+mn-ea"/>
                <a:cs typeface="+mn-cs"/>
              </a:rPr>
              <a:t>Slik hjelper Kirkens Nødhjelp i Libanon når krigen rammer folk</a:t>
            </a:r>
          </a:p>
          <a:p>
            <a:pPr fontAlgn="t"/>
            <a:endParaRPr lang="nb-NO" sz="1200" b="1" i="0" kern="1200" dirty="0">
              <a:solidFill>
                <a:schemeClr val="tx1"/>
              </a:solidFill>
              <a:effectLst/>
              <a:latin typeface="+mn-lt"/>
              <a:ea typeface="+mn-ea"/>
              <a:cs typeface="+mn-cs"/>
            </a:endParaRPr>
          </a:p>
          <a:p>
            <a:pPr fontAlgn="t"/>
            <a:r>
              <a:rPr lang="nb-NO" sz="1200" b="1" i="1" kern="1200" dirty="0">
                <a:solidFill>
                  <a:schemeClr val="tx1"/>
                </a:solidFill>
                <a:effectLst/>
                <a:latin typeface="+mn-lt"/>
                <a:ea typeface="+mn-ea"/>
                <a:cs typeface="+mn-cs"/>
              </a:rPr>
              <a:t>KLIKK</a:t>
            </a:r>
          </a:p>
          <a:p>
            <a:pPr fontAlgn="t"/>
            <a:endParaRPr lang="nb-NO" sz="1200" b="1" i="1" kern="1200" dirty="0">
              <a:solidFill>
                <a:schemeClr val="tx1"/>
              </a:solidFill>
              <a:effectLst/>
              <a:latin typeface="+mn-lt"/>
              <a:ea typeface="+mn-ea"/>
              <a:cs typeface="+mn-cs"/>
            </a:endParaRPr>
          </a:p>
          <a:p>
            <a:pPr fontAlgn="t"/>
            <a:r>
              <a:rPr lang="nb-NO" sz="1200" b="1" i="0" kern="1200" dirty="0">
                <a:solidFill>
                  <a:schemeClr val="tx1"/>
                </a:solidFill>
                <a:effectLst/>
                <a:latin typeface="+mn-lt"/>
                <a:ea typeface="+mn-ea"/>
                <a:cs typeface="+mn-cs"/>
              </a:rPr>
              <a:t>1. Vi deler ut hygienepakker og lærer folk hvordan de kan holde seg trygge</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Når mange bor tett sammen i tilfluktsrom, er det lett at sykdommer sprer seg. Derfor deler vi ut hygienepakker med såpe, tannkrem, bind og andre nødvendige ting.</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I tillegg gir vi </a:t>
            </a:r>
            <a:r>
              <a:rPr lang="nb-NO" sz="1200" b="0" i="1" kern="1200" dirty="0">
                <a:solidFill>
                  <a:schemeClr val="tx1"/>
                </a:solidFill>
                <a:effectLst/>
                <a:latin typeface="+mn-lt"/>
                <a:ea typeface="+mn-ea"/>
                <a:cs typeface="+mn-cs"/>
              </a:rPr>
              <a:t>hygieneopplysning</a:t>
            </a:r>
            <a:r>
              <a:rPr lang="nb-NO" sz="1200" b="0" i="0" kern="1200" dirty="0">
                <a:solidFill>
                  <a:schemeClr val="tx1"/>
                </a:solidFill>
                <a:effectLst/>
                <a:latin typeface="+mn-lt"/>
                <a:ea typeface="+mn-ea"/>
                <a:cs typeface="+mn-cs"/>
              </a:rPr>
              <a:t> – altså forklarer hvordan man best kan vaske hendene, holde rent rundt seg og unngå smitte. Dette er ekstra viktig når alt er kaotisk.</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Vi har også egne pakker til eldre og mennesker med funksjonsnedsettelser som trenger litt ekstra hjelp.</a:t>
            </a:r>
          </a:p>
          <a:p>
            <a:pPr fontAlgn="t"/>
            <a:endParaRPr lang="nb-NO" sz="1200" b="1" i="0" kern="1200" dirty="0">
              <a:solidFill>
                <a:schemeClr val="tx1"/>
              </a:solidFill>
              <a:effectLst/>
              <a:latin typeface="+mn-lt"/>
              <a:ea typeface="+mn-ea"/>
              <a:cs typeface="+mn-cs"/>
            </a:endParaRPr>
          </a:p>
          <a:p>
            <a:pPr fontAlgn="t"/>
            <a:r>
              <a:rPr lang="nb-NO" sz="1200" b="1" i="1" kern="1200" dirty="0">
                <a:solidFill>
                  <a:schemeClr val="tx1"/>
                </a:solidFill>
                <a:effectLst/>
                <a:latin typeface="+mn-lt"/>
                <a:ea typeface="+mn-ea"/>
                <a:cs typeface="+mn-cs"/>
              </a:rPr>
              <a:t>KLIKK</a:t>
            </a:r>
          </a:p>
          <a:p>
            <a:pPr fontAlgn="t"/>
            <a:endParaRPr lang="nb-NO" sz="1200" b="1" i="0" kern="1200" dirty="0">
              <a:solidFill>
                <a:schemeClr val="tx1"/>
              </a:solidFill>
              <a:effectLst/>
              <a:latin typeface="+mn-lt"/>
              <a:ea typeface="+mn-ea"/>
              <a:cs typeface="+mn-cs"/>
            </a:endParaRPr>
          </a:p>
          <a:p>
            <a:pPr fontAlgn="t"/>
            <a:r>
              <a:rPr lang="nb-NO" sz="1200" b="1" i="0" kern="1200" dirty="0">
                <a:solidFill>
                  <a:schemeClr val="tx1"/>
                </a:solidFill>
                <a:effectLst/>
                <a:latin typeface="+mn-lt"/>
                <a:ea typeface="+mn-ea"/>
                <a:cs typeface="+mn-cs"/>
              </a:rPr>
              <a:t>2. Vi sørger for rent vann der folk oppholder seg</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Mange skoler og bygg brukes som midlertidige tilfluktssteder. Her sørger vi for drikkevann, vanntransport og ekstra lagringsmuligheter. Vi reparerer også vann- og toalettanlegg slik at folk kan vaske seg og gå på do på en trygg måte.</a:t>
            </a:r>
          </a:p>
          <a:p>
            <a:pPr fontAlgn="t"/>
            <a:endParaRPr lang="nb-NO" sz="1200" b="1" i="0" kern="1200" dirty="0">
              <a:solidFill>
                <a:schemeClr val="tx1"/>
              </a:solidFill>
              <a:effectLst/>
              <a:latin typeface="+mn-lt"/>
              <a:ea typeface="+mn-ea"/>
              <a:cs typeface="+mn-cs"/>
            </a:endParaRPr>
          </a:p>
          <a:p>
            <a:pPr fontAlgn="t"/>
            <a:r>
              <a:rPr lang="nb-NO" sz="1200" b="1" i="1" kern="1200" dirty="0">
                <a:solidFill>
                  <a:schemeClr val="tx1"/>
                </a:solidFill>
                <a:effectLst/>
                <a:latin typeface="+mn-lt"/>
                <a:ea typeface="+mn-ea"/>
                <a:cs typeface="+mn-cs"/>
              </a:rPr>
              <a:t>KLIKK </a:t>
            </a:r>
          </a:p>
          <a:p>
            <a:pPr fontAlgn="t"/>
            <a:endParaRPr lang="nb-NO" sz="1200" b="1" i="0" kern="1200" dirty="0">
              <a:solidFill>
                <a:schemeClr val="tx1"/>
              </a:solidFill>
              <a:effectLst/>
              <a:latin typeface="+mn-lt"/>
              <a:ea typeface="+mn-ea"/>
              <a:cs typeface="+mn-cs"/>
            </a:endParaRPr>
          </a:p>
          <a:p>
            <a:pPr fontAlgn="t"/>
            <a:r>
              <a:rPr lang="nb-NO" sz="1200" b="1" i="0" kern="1200" dirty="0">
                <a:solidFill>
                  <a:schemeClr val="tx1"/>
                </a:solidFill>
                <a:effectLst/>
                <a:latin typeface="+mn-lt"/>
                <a:ea typeface="+mn-ea"/>
                <a:cs typeface="+mn-cs"/>
              </a:rPr>
              <a:t>3. Vi hjelper skoler og </a:t>
            </a:r>
            <a:r>
              <a:rPr lang="nb-NO" sz="1200" b="1" i="0" kern="1200" dirty="0" err="1">
                <a:solidFill>
                  <a:schemeClr val="tx1"/>
                </a:solidFill>
                <a:effectLst/>
                <a:latin typeface="+mn-lt"/>
                <a:ea typeface="+mn-ea"/>
                <a:cs typeface="+mn-cs"/>
              </a:rPr>
              <a:t>helsesteder</a:t>
            </a:r>
            <a:r>
              <a:rPr lang="nb-NO" sz="1200" b="1" i="0" kern="1200" dirty="0">
                <a:solidFill>
                  <a:schemeClr val="tx1"/>
                </a:solidFill>
                <a:effectLst/>
                <a:latin typeface="+mn-lt"/>
                <a:ea typeface="+mn-ea"/>
                <a:cs typeface="+mn-cs"/>
              </a:rPr>
              <a:t> å holde i gang</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Krigen gjør at viktige steder som helsesentre og skoler får store belastninger. Derfor støtter og reparerer vi dem, slik at barn kan få undervisning og folk fortsatt kan få medisinsk hjelp.</a:t>
            </a:r>
            <a:br>
              <a:rPr lang="nb-NO" sz="1200" b="0" i="0" kern="1200" dirty="0">
                <a:solidFill>
                  <a:schemeClr val="tx1"/>
                </a:solidFill>
                <a:effectLst/>
                <a:latin typeface="+mn-lt"/>
                <a:ea typeface="+mn-ea"/>
                <a:cs typeface="+mn-cs"/>
              </a:rPr>
            </a:br>
            <a:r>
              <a:rPr lang="nb-NO" sz="1200" b="0" i="0" kern="1200" dirty="0">
                <a:solidFill>
                  <a:schemeClr val="tx1"/>
                </a:solidFill>
                <a:effectLst/>
                <a:latin typeface="+mn-lt"/>
                <a:ea typeface="+mn-ea"/>
                <a:cs typeface="+mn-cs"/>
              </a:rPr>
              <a:t>Vi har spesielt fokus på kvinner, barn, eldre og mennesker med funksjonsnedsettelser – de som ofte rammes hardest.</a:t>
            </a:r>
          </a:p>
          <a:p>
            <a:endParaRPr lang="en-US" dirty="0"/>
          </a:p>
        </p:txBody>
      </p:sp>
      <p:sp>
        <p:nvSpPr>
          <p:cNvPr id="4" name="Slide Number Placeholder 3"/>
          <p:cNvSpPr>
            <a:spLocks noGrp="1"/>
          </p:cNvSpPr>
          <p:nvPr>
            <p:ph type="sldNum" sz="quarter" idx="5"/>
          </p:nvPr>
        </p:nvSpPr>
        <p:spPr/>
        <p:txBody>
          <a:bodyPr/>
          <a:lstStyle/>
          <a:p>
            <a:fld id="{C1E67AF7-6CCD-4B2E-9CCD-3FFDB8B6620E}" type="slidenum">
              <a:rPr lang="nb-NO" smtClean="0"/>
              <a:t>1</a:t>
            </a:fld>
            <a:endParaRPr lang="nb-NO"/>
          </a:p>
        </p:txBody>
      </p:sp>
    </p:spTree>
    <p:extLst>
      <p:ext uri="{BB962C8B-B14F-4D97-AF65-F5344CB8AC3E}">
        <p14:creationId xmlns:p14="http://schemas.microsoft.com/office/powerpoint/2010/main" val="41327752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BDD716D-46E3-4E37-B6F6-3255752D8FD8}"/>
              </a:ext>
            </a:extLst>
          </p:cNvPr>
          <p:cNvSpPr>
            <a:spLocks noGrp="1"/>
          </p:cNvSpPr>
          <p:nvPr>
            <p:ph type="dt" sz="half" idx="10"/>
          </p:nvPr>
        </p:nvSpPr>
        <p:spPr>
          <a:xfrm>
            <a:off x="838200" y="6356350"/>
            <a:ext cx="2743200" cy="365125"/>
          </a:xfrm>
          <a:prstGeom prst="rect">
            <a:avLst/>
          </a:prstGeom>
        </p:spPr>
        <p:txBody>
          <a:bodyPr/>
          <a:lstStyle/>
          <a:p>
            <a:fld id="{8FA182CF-B25F-47C9-A870-6F91549D7E9F}" type="datetimeFigureOut">
              <a:rPr lang="nb-NO" smtClean="0"/>
              <a:t>06.03.2026</a:t>
            </a:fld>
            <a:endParaRPr lang="nb-NO"/>
          </a:p>
        </p:txBody>
      </p:sp>
      <p:sp>
        <p:nvSpPr>
          <p:cNvPr id="7" name="Rectangle 6">
            <a:extLst>
              <a:ext uri="{FF2B5EF4-FFF2-40B4-BE49-F238E27FC236}">
                <a16:creationId xmlns:a16="http://schemas.microsoft.com/office/drawing/2014/main" id="{4825D953-6A6B-4D08-B465-06633B6726C7}"/>
              </a:ext>
            </a:extLst>
          </p:cNvPr>
          <p:cNvSpPr/>
          <p:nvPr userDrawn="1"/>
        </p:nvSpPr>
        <p:spPr>
          <a:xfrm>
            <a:off x="444" y="3447240"/>
            <a:ext cx="4079332" cy="3438144"/>
          </a:xfrm>
          <a:prstGeom prst="rect">
            <a:avLst/>
          </a:prstGeom>
          <a:solidFill>
            <a:srgbClr val="F8D8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a:extLst>
              <a:ext uri="{FF2B5EF4-FFF2-40B4-BE49-F238E27FC236}">
                <a16:creationId xmlns:a16="http://schemas.microsoft.com/office/drawing/2014/main" id="{19ACF674-EA17-44F8-A816-B7A1974D9434}"/>
              </a:ext>
            </a:extLst>
          </p:cNvPr>
          <p:cNvSpPr/>
          <p:nvPr userDrawn="1"/>
        </p:nvSpPr>
        <p:spPr>
          <a:xfrm>
            <a:off x="8150948" y="3447239"/>
            <a:ext cx="4041052" cy="3438144"/>
          </a:xfrm>
          <a:prstGeom prst="rect">
            <a:avLst/>
          </a:prstGeom>
          <a:solidFill>
            <a:srgbClr val="5A0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3" name="Rectangle 12">
            <a:extLst>
              <a:ext uri="{FF2B5EF4-FFF2-40B4-BE49-F238E27FC236}">
                <a16:creationId xmlns:a16="http://schemas.microsoft.com/office/drawing/2014/main" id="{D5BC158C-08B2-4DB4-B118-7BA4AD33DCD7}"/>
              </a:ext>
            </a:extLst>
          </p:cNvPr>
          <p:cNvSpPr/>
          <p:nvPr userDrawn="1"/>
        </p:nvSpPr>
        <p:spPr>
          <a:xfrm>
            <a:off x="444" y="0"/>
            <a:ext cx="4079332" cy="3447669"/>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7" name="Picture Placeholder 16">
            <a:extLst>
              <a:ext uri="{FF2B5EF4-FFF2-40B4-BE49-F238E27FC236}">
                <a16:creationId xmlns:a16="http://schemas.microsoft.com/office/drawing/2014/main" id="{D3D2DF8D-1F88-435F-A672-452184EDB523}"/>
              </a:ext>
            </a:extLst>
          </p:cNvPr>
          <p:cNvSpPr>
            <a:spLocks noGrp="1" noChangeAspect="1"/>
          </p:cNvSpPr>
          <p:nvPr>
            <p:ph type="pic" sz="quarter" idx="13"/>
          </p:nvPr>
        </p:nvSpPr>
        <p:spPr>
          <a:xfrm>
            <a:off x="4077056" y="3455190"/>
            <a:ext cx="4073892" cy="3417599"/>
          </a:xfrm>
          <a:prstGeom prst="rect">
            <a:avLst/>
          </a:prstGeom>
        </p:spPr>
        <p:txBody>
          <a:bodyPr/>
          <a:lstStyle>
            <a:lvl1pPr marL="0" indent="0">
              <a:buNone/>
              <a:defRPr sz="1600"/>
            </a:lvl1pPr>
          </a:lstStyle>
          <a:p>
            <a:r>
              <a:rPr lang="en-US"/>
              <a:t>Click icon to add picture</a:t>
            </a:r>
            <a:endParaRPr lang="nb-NO"/>
          </a:p>
        </p:txBody>
      </p:sp>
      <p:sp>
        <p:nvSpPr>
          <p:cNvPr id="2" name="Title 1">
            <a:extLst>
              <a:ext uri="{FF2B5EF4-FFF2-40B4-BE49-F238E27FC236}">
                <a16:creationId xmlns:a16="http://schemas.microsoft.com/office/drawing/2014/main" id="{C388069B-45FC-8C46-8462-80123CC854C2}"/>
              </a:ext>
            </a:extLst>
          </p:cNvPr>
          <p:cNvSpPr>
            <a:spLocks noGrp="1"/>
          </p:cNvSpPr>
          <p:nvPr>
            <p:ph type="title" hasCustomPrompt="1"/>
          </p:nvPr>
        </p:nvSpPr>
        <p:spPr>
          <a:xfrm>
            <a:off x="4419600" y="1727200"/>
            <a:ext cx="7564120" cy="1564081"/>
          </a:xfrm>
        </p:spPr>
        <p:txBody>
          <a:bodyPr anchor="b"/>
          <a:lstStyle>
            <a:lvl1pPr>
              <a:defRPr lang="nb-NO" dirty="0">
                <a:latin typeface="DIN Next LT Pro Bold" panose="020B0803020203050203" pitchFamily="34" charset="0"/>
                <a:ea typeface="Verdana" panose="020B0604030504040204" pitchFamily="34" charset="0"/>
                <a:cs typeface="+mn-cs"/>
              </a:defRPr>
            </a:lvl1pPr>
          </a:lstStyle>
          <a:p>
            <a:pPr marL="0" lvl="0" indent="0">
              <a:spcBef>
                <a:spcPts val="1000"/>
              </a:spcBef>
              <a:buFont typeface="Arial" panose="020B0604020202020204" pitchFamily="34" charset="0"/>
            </a:pPr>
            <a:r>
              <a:rPr lang="en-GB" dirty="0"/>
              <a:t>TITLE</a:t>
            </a:r>
            <a:endParaRPr lang="nb-NO" dirty="0"/>
          </a:p>
        </p:txBody>
      </p:sp>
      <p:pic>
        <p:nvPicPr>
          <p:cNvPr id="9" name="Picture 8">
            <a:extLst>
              <a:ext uri="{FF2B5EF4-FFF2-40B4-BE49-F238E27FC236}">
                <a16:creationId xmlns:a16="http://schemas.microsoft.com/office/drawing/2014/main" id="{1B0D5FA1-9EAF-40E0-AF8A-B56C6A0430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2304" y="4689140"/>
            <a:ext cx="2664296" cy="1020128"/>
          </a:xfrm>
          <a:prstGeom prst="rect">
            <a:avLst/>
          </a:prstGeom>
        </p:spPr>
      </p:pic>
    </p:spTree>
    <p:extLst>
      <p:ext uri="{BB962C8B-B14F-4D97-AF65-F5344CB8AC3E}">
        <p14:creationId xmlns:p14="http://schemas.microsoft.com/office/powerpoint/2010/main" val="1730496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and photo 1">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id="{28449D6E-7FC5-4F68-92A4-1A375ADDB9B2}"/>
              </a:ext>
            </a:extLst>
          </p:cNvPr>
          <p:cNvSpPr>
            <a:spLocks noGrp="1"/>
          </p:cNvSpPr>
          <p:nvPr>
            <p:ph type="pic" sz="quarter" idx="13"/>
          </p:nvPr>
        </p:nvSpPr>
        <p:spPr>
          <a:xfrm>
            <a:off x="-19050" y="0"/>
            <a:ext cx="4079032" cy="3411872"/>
          </a:xfrm>
          <a:prstGeom prst="rect">
            <a:avLst/>
          </a:prstGeom>
        </p:spPr>
        <p:txBody>
          <a:bodyPr/>
          <a:lstStyle>
            <a:lvl1pPr marL="0" indent="0">
              <a:buNone/>
              <a:defRPr sz="1600"/>
            </a:lvl1pPr>
          </a:lstStyle>
          <a:p>
            <a:r>
              <a:rPr lang="en-US"/>
              <a:t>Click icon to add picture</a:t>
            </a:r>
            <a:endParaRPr lang="nb-NO"/>
          </a:p>
        </p:txBody>
      </p:sp>
      <p:sp>
        <p:nvSpPr>
          <p:cNvPr id="6" name="Text Placeholder 16">
            <a:extLst>
              <a:ext uri="{FF2B5EF4-FFF2-40B4-BE49-F238E27FC236}">
                <a16:creationId xmlns:a16="http://schemas.microsoft.com/office/drawing/2014/main" id="{DF0A61D6-E5D6-46B5-AFDE-40F65D68CC02}"/>
              </a:ext>
            </a:extLst>
          </p:cNvPr>
          <p:cNvSpPr>
            <a:spLocks noGrp="1"/>
          </p:cNvSpPr>
          <p:nvPr>
            <p:ph type="body" sz="quarter" idx="15" hasCustomPrompt="1"/>
          </p:nvPr>
        </p:nvSpPr>
        <p:spPr>
          <a:xfrm>
            <a:off x="5124449" y="2606960"/>
            <a:ext cx="6715125" cy="3581400"/>
          </a:xfrm>
          <a:prstGeom prst="rect">
            <a:avLst/>
          </a:prstGeom>
        </p:spPr>
        <p:txBody>
          <a:bodyPr/>
          <a:lstStyle>
            <a:lvl1pPr>
              <a:defRPr sz="2000">
                <a:latin typeface="DIN Next LT Pro Light" panose="020B0303020203050203" pitchFamily="34" charset="0"/>
              </a:defRPr>
            </a:lvl1pPr>
            <a:lvl3pPr marL="1257300" indent="-342900">
              <a:buFont typeface="Arial" panose="020B0604020202020204" pitchFamily="34" charset="0"/>
              <a:buChar char="•"/>
              <a:defRPr/>
            </a:lvl3pPr>
          </a:lstStyle>
          <a:p>
            <a:pPr lvl="0"/>
            <a:r>
              <a:rPr lang="en-US" err="1"/>
              <a:t>Bulletpoints</a:t>
            </a:r>
            <a:r>
              <a:rPr lang="en-US"/>
              <a:t> here</a:t>
            </a:r>
          </a:p>
        </p:txBody>
      </p:sp>
      <p:sp>
        <p:nvSpPr>
          <p:cNvPr id="8" name="Picture Placeholder 16">
            <a:extLst>
              <a:ext uri="{FF2B5EF4-FFF2-40B4-BE49-F238E27FC236}">
                <a16:creationId xmlns:a16="http://schemas.microsoft.com/office/drawing/2014/main" id="{5FCE6E12-F228-40D8-9B40-B099DEE2B789}"/>
              </a:ext>
            </a:extLst>
          </p:cNvPr>
          <p:cNvSpPr>
            <a:spLocks noGrp="1"/>
          </p:cNvSpPr>
          <p:nvPr>
            <p:ph type="pic" sz="quarter" idx="17"/>
          </p:nvPr>
        </p:nvSpPr>
        <p:spPr>
          <a:xfrm>
            <a:off x="-19050" y="3414228"/>
            <a:ext cx="4079032" cy="3443771"/>
          </a:xfrm>
          <a:prstGeom prst="rect">
            <a:avLst/>
          </a:prstGeom>
        </p:spPr>
        <p:txBody>
          <a:bodyPr/>
          <a:lstStyle>
            <a:lvl1pPr marL="0" indent="0">
              <a:buNone/>
              <a:defRPr sz="1600"/>
            </a:lvl1pPr>
          </a:lstStyle>
          <a:p>
            <a:r>
              <a:rPr lang="en-US"/>
              <a:t>Click icon to add picture</a:t>
            </a:r>
            <a:endParaRPr lang="nb-NO"/>
          </a:p>
        </p:txBody>
      </p:sp>
      <p:sp>
        <p:nvSpPr>
          <p:cNvPr id="9" name="Title 1"/>
          <p:cNvSpPr>
            <a:spLocks noGrp="1"/>
          </p:cNvSpPr>
          <p:nvPr>
            <p:ph type="title" hasCustomPrompt="1"/>
          </p:nvPr>
        </p:nvSpPr>
        <p:spPr>
          <a:xfrm>
            <a:off x="5107671" y="848423"/>
            <a:ext cx="6731903" cy="1758537"/>
          </a:xfrm>
          <a:prstGeom prst="rect">
            <a:avLst/>
          </a:prstGeom>
        </p:spPr>
        <p:txBody>
          <a:bodyPr anchor="b"/>
          <a:lstStyle>
            <a:lvl1pPr>
              <a:defRPr lang="nb-NO" sz="2800" dirty="0">
                <a:latin typeface="DIN Next LT Pro Bold" panose="020B0803020203050203" pitchFamily="34" charset="0"/>
                <a:ea typeface="+mn-ea"/>
                <a:cs typeface="+mn-cs"/>
              </a:defRPr>
            </a:lvl1pPr>
          </a:lstStyle>
          <a:p>
            <a:pPr marL="0" lvl="0" indent="0">
              <a:spcBef>
                <a:spcPts val="1000"/>
              </a:spcBef>
              <a:buFont typeface="Arial" panose="020B0604020202020204" pitchFamily="34" charset="0"/>
            </a:pPr>
            <a:r>
              <a:rPr lang="en-US" dirty="0"/>
              <a:t>CLICK TO EDIT MASTER TITLE STYLE</a:t>
            </a:r>
            <a:endParaRPr lang="nb-NO" dirty="0"/>
          </a:p>
        </p:txBody>
      </p:sp>
    </p:spTree>
    <p:extLst>
      <p:ext uri="{BB962C8B-B14F-4D97-AF65-F5344CB8AC3E}">
        <p14:creationId xmlns:p14="http://schemas.microsoft.com/office/powerpoint/2010/main" val="183148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9811D2-8508-45EF-9F3F-E9BE758D1F0F}"/>
              </a:ext>
            </a:extLst>
          </p:cNvPr>
          <p:cNvSpPr/>
          <p:nvPr userDrawn="1"/>
        </p:nvSpPr>
        <p:spPr>
          <a:xfrm>
            <a:off x="-19350" y="3411872"/>
            <a:ext cx="4079332" cy="3446128"/>
          </a:xfrm>
          <a:prstGeom prst="rect">
            <a:avLst/>
          </a:prstGeom>
          <a:solidFill>
            <a:srgbClr val="5A0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icture Placeholder 16">
            <a:extLst>
              <a:ext uri="{FF2B5EF4-FFF2-40B4-BE49-F238E27FC236}">
                <a16:creationId xmlns:a16="http://schemas.microsoft.com/office/drawing/2014/main" id="{28449D6E-7FC5-4F68-92A4-1A375ADDB9B2}"/>
              </a:ext>
            </a:extLst>
          </p:cNvPr>
          <p:cNvSpPr>
            <a:spLocks noGrp="1"/>
          </p:cNvSpPr>
          <p:nvPr>
            <p:ph type="pic" sz="quarter" idx="13"/>
          </p:nvPr>
        </p:nvSpPr>
        <p:spPr>
          <a:xfrm>
            <a:off x="-19050" y="0"/>
            <a:ext cx="4077547" cy="3404650"/>
          </a:xfrm>
          <a:prstGeom prst="rect">
            <a:avLst/>
          </a:prstGeom>
        </p:spPr>
        <p:txBody>
          <a:bodyPr/>
          <a:lstStyle>
            <a:lvl1pPr marL="0" indent="0">
              <a:buNone/>
              <a:defRPr sz="1600">
                <a:latin typeface="DIN Next LT Pro" panose="020B0503020203050203" pitchFamily="34" charset="0"/>
              </a:defRPr>
            </a:lvl1pPr>
          </a:lstStyle>
          <a:p>
            <a:r>
              <a:rPr lang="en-US"/>
              <a:t>Click icon to add picture</a:t>
            </a:r>
            <a:endParaRPr lang="nb-NO"/>
          </a:p>
        </p:txBody>
      </p:sp>
      <p:sp>
        <p:nvSpPr>
          <p:cNvPr id="4" name="Picture Placeholder 16">
            <a:extLst>
              <a:ext uri="{FF2B5EF4-FFF2-40B4-BE49-F238E27FC236}">
                <a16:creationId xmlns:a16="http://schemas.microsoft.com/office/drawing/2014/main" id="{532DA967-4C69-42FF-A83A-CD73ABA75028}"/>
              </a:ext>
            </a:extLst>
          </p:cNvPr>
          <p:cNvSpPr>
            <a:spLocks noGrp="1"/>
          </p:cNvSpPr>
          <p:nvPr>
            <p:ph type="pic" sz="quarter" idx="14"/>
          </p:nvPr>
        </p:nvSpPr>
        <p:spPr>
          <a:xfrm>
            <a:off x="4059981" y="3411872"/>
            <a:ext cx="4101355" cy="3446128"/>
          </a:xfrm>
          <a:prstGeom prst="rect">
            <a:avLst/>
          </a:prstGeom>
        </p:spPr>
        <p:txBody>
          <a:bodyPr/>
          <a:lstStyle>
            <a:lvl1pPr marL="0" indent="0">
              <a:buNone/>
              <a:defRPr sz="1600">
                <a:latin typeface="DIN Next LT Pro" panose="020B0503020203050203" pitchFamily="34" charset="0"/>
              </a:defRPr>
            </a:lvl1pPr>
          </a:lstStyle>
          <a:p>
            <a:r>
              <a:rPr lang="en-US"/>
              <a:t>Click icon to add picture</a:t>
            </a:r>
            <a:endParaRPr lang="nb-NO"/>
          </a:p>
        </p:txBody>
      </p:sp>
      <p:sp>
        <p:nvSpPr>
          <p:cNvPr id="6" name="Picture Placeholder 16">
            <a:extLst>
              <a:ext uri="{FF2B5EF4-FFF2-40B4-BE49-F238E27FC236}">
                <a16:creationId xmlns:a16="http://schemas.microsoft.com/office/drawing/2014/main" id="{9FD6263F-2289-40C7-B7F4-21A2106EFC7D}"/>
              </a:ext>
            </a:extLst>
          </p:cNvPr>
          <p:cNvSpPr>
            <a:spLocks noGrp="1"/>
          </p:cNvSpPr>
          <p:nvPr>
            <p:ph type="pic" sz="quarter" idx="15"/>
          </p:nvPr>
        </p:nvSpPr>
        <p:spPr>
          <a:xfrm>
            <a:off x="8149582" y="0"/>
            <a:ext cx="4042418" cy="3404650"/>
          </a:xfrm>
          <a:prstGeom prst="rect">
            <a:avLst/>
          </a:prstGeom>
        </p:spPr>
        <p:txBody>
          <a:bodyPr/>
          <a:lstStyle>
            <a:lvl1pPr marL="0" indent="0">
              <a:buNone/>
              <a:defRPr sz="1600">
                <a:latin typeface="DIN Next LT Pro" panose="020B0503020203050203" pitchFamily="34" charset="0"/>
              </a:defRPr>
            </a:lvl1pPr>
          </a:lstStyle>
          <a:p>
            <a:r>
              <a:rPr lang="en-US"/>
              <a:t>Click icon to add picture</a:t>
            </a:r>
            <a:endParaRPr lang="nb-NO"/>
          </a:p>
        </p:txBody>
      </p:sp>
      <p:sp>
        <p:nvSpPr>
          <p:cNvPr id="7" name="Rectangle 6">
            <a:extLst>
              <a:ext uri="{FF2B5EF4-FFF2-40B4-BE49-F238E27FC236}">
                <a16:creationId xmlns:a16="http://schemas.microsoft.com/office/drawing/2014/main" id="{B82ADA30-A3CA-49FA-B8A6-BD2F49513419}"/>
              </a:ext>
            </a:extLst>
          </p:cNvPr>
          <p:cNvSpPr/>
          <p:nvPr userDrawn="1"/>
        </p:nvSpPr>
        <p:spPr>
          <a:xfrm>
            <a:off x="8161336" y="3411872"/>
            <a:ext cx="4079333" cy="3446128"/>
          </a:xfrm>
          <a:prstGeom prst="rect">
            <a:avLst/>
          </a:prstGeom>
          <a:solidFill>
            <a:srgbClr val="F8D8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a:extLst>
              <a:ext uri="{FF2B5EF4-FFF2-40B4-BE49-F238E27FC236}">
                <a16:creationId xmlns:a16="http://schemas.microsoft.com/office/drawing/2014/main" id="{FFA5BBD0-BCFB-432C-8E2A-18221BFF49A1}"/>
              </a:ext>
            </a:extLst>
          </p:cNvPr>
          <p:cNvSpPr/>
          <p:nvPr userDrawn="1"/>
        </p:nvSpPr>
        <p:spPr>
          <a:xfrm>
            <a:off x="4058497" y="3494"/>
            <a:ext cx="4091085" cy="340837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812601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CA762E-E85D-47E0-ABB8-03B9F51B41C8}"/>
              </a:ext>
            </a:extLst>
          </p:cNvPr>
          <p:cNvSpPr/>
          <p:nvPr userDrawn="1"/>
        </p:nvSpPr>
        <p:spPr>
          <a:xfrm>
            <a:off x="-1" y="-18288"/>
            <a:ext cx="4050458" cy="3438144"/>
          </a:xfrm>
          <a:prstGeom prst="rect">
            <a:avLst/>
          </a:prstGeom>
          <a:solidFill>
            <a:srgbClr val="2CB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Picture Placeholder 16">
            <a:extLst>
              <a:ext uri="{FF2B5EF4-FFF2-40B4-BE49-F238E27FC236}">
                <a16:creationId xmlns:a16="http://schemas.microsoft.com/office/drawing/2014/main" id="{B1BF7C8C-97EB-4578-B1EF-597A4432A0AD}"/>
              </a:ext>
            </a:extLst>
          </p:cNvPr>
          <p:cNvSpPr>
            <a:spLocks noGrp="1"/>
          </p:cNvSpPr>
          <p:nvPr>
            <p:ph type="pic" sz="quarter" idx="13" hasCustomPrompt="1"/>
          </p:nvPr>
        </p:nvSpPr>
        <p:spPr>
          <a:xfrm>
            <a:off x="974721" y="848423"/>
            <a:ext cx="2111543" cy="1758537"/>
          </a:xfrm>
          <a:prstGeom prst="rect">
            <a:avLst/>
          </a:prstGeom>
        </p:spPr>
        <p:txBody>
          <a:bodyPr/>
          <a:lstStyle>
            <a:lvl1pPr marL="0" indent="0">
              <a:buNone/>
              <a:defRPr sz="1600">
                <a:latin typeface="DIN Next LT Pro" panose="020B0503020203050203" pitchFamily="34" charset="0"/>
              </a:defRPr>
            </a:lvl1pPr>
          </a:lstStyle>
          <a:p>
            <a:r>
              <a:rPr lang="nb-NO" err="1"/>
              <a:t>Click</a:t>
            </a:r>
            <a:r>
              <a:rPr lang="nb-NO"/>
              <a:t> to </a:t>
            </a:r>
            <a:r>
              <a:rPr lang="nb-NO" err="1"/>
              <a:t>add</a:t>
            </a:r>
            <a:r>
              <a:rPr lang="nb-NO"/>
              <a:t> </a:t>
            </a:r>
            <a:r>
              <a:rPr lang="nb-NO" err="1"/>
              <a:t>icon</a:t>
            </a:r>
            <a:endParaRPr lang="nb-NO"/>
          </a:p>
        </p:txBody>
      </p:sp>
      <p:sp>
        <p:nvSpPr>
          <p:cNvPr id="9" name="Picture Placeholder 16">
            <a:extLst>
              <a:ext uri="{FF2B5EF4-FFF2-40B4-BE49-F238E27FC236}">
                <a16:creationId xmlns:a16="http://schemas.microsoft.com/office/drawing/2014/main" id="{097B6AF1-C215-48EC-8913-6E089BCFFFF3}"/>
              </a:ext>
            </a:extLst>
          </p:cNvPr>
          <p:cNvSpPr>
            <a:spLocks noGrp="1"/>
          </p:cNvSpPr>
          <p:nvPr>
            <p:ph type="pic" sz="quarter" idx="17"/>
          </p:nvPr>
        </p:nvSpPr>
        <p:spPr>
          <a:xfrm>
            <a:off x="-1" y="3419856"/>
            <a:ext cx="4050458" cy="3438144"/>
          </a:xfrm>
          <a:prstGeom prst="rect">
            <a:avLst/>
          </a:prstGeom>
        </p:spPr>
        <p:txBody>
          <a:bodyPr/>
          <a:lstStyle>
            <a:lvl1pPr marL="0" indent="0">
              <a:buNone/>
              <a:defRPr sz="1600">
                <a:latin typeface="DIN Next LT Pro" panose="020B0503020203050203" pitchFamily="34" charset="0"/>
              </a:defRPr>
            </a:lvl1pPr>
          </a:lstStyle>
          <a:p>
            <a:r>
              <a:rPr lang="en-US"/>
              <a:t>Click icon to add picture</a:t>
            </a:r>
            <a:endParaRPr lang="nb-NO"/>
          </a:p>
        </p:txBody>
      </p:sp>
      <p:sp>
        <p:nvSpPr>
          <p:cNvPr id="12" name="Chart Placeholder 3">
            <a:extLst>
              <a:ext uri="{FF2B5EF4-FFF2-40B4-BE49-F238E27FC236}">
                <a16:creationId xmlns:a16="http://schemas.microsoft.com/office/drawing/2014/main" id="{36D02BAA-A441-4C13-B5D3-C417CF702E53}"/>
              </a:ext>
            </a:extLst>
          </p:cNvPr>
          <p:cNvSpPr>
            <a:spLocks noGrp="1"/>
          </p:cNvSpPr>
          <p:nvPr>
            <p:ph type="chart" sz="quarter" idx="18"/>
          </p:nvPr>
        </p:nvSpPr>
        <p:spPr>
          <a:xfrm>
            <a:off x="4502151" y="2439172"/>
            <a:ext cx="5693410" cy="3854775"/>
          </a:xfrm>
          <a:prstGeom prst="rect">
            <a:avLst/>
          </a:prstGeom>
        </p:spPr>
        <p:txBody>
          <a:bodyPr/>
          <a:lstStyle>
            <a:lvl1pPr>
              <a:defRPr>
                <a:latin typeface="DIN Next LT Pro" panose="020B0503020203050203" pitchFamily="34" charset="0"/>
              </a:defRPr>
            </a:lvl1pPr>
          </a:lstStyle>
          <a:p>
            <a:r>
              <a:rPr lang="en-US"/>
              <a:t>Click icon to add chart</a:t>
            </a:r>
            <a:endParaRPr lang="nb-NO" dirty="0"/>
          </a:p>
        </p:txBody>
      </p:sp>
      <p:sp>
        <p:nvSpPr>
          <p:cNvPr id="8" name="Text Placeholder 18">
            <a:extLst>
              <a:ext uri="{FF2B5EF4-FFF2-40B4-BE49-F238E27FC236}">
                <a16:creationId xmlns:a16="http://schemas.microsoft.com/office/drawing/2014/main" id="{8F4ADAE3-76C7-44EB-A461-50F93914976E}"/>
              </a:ext>
            </a:extLst>
          </p:cNvPr>
          <p:cNvSpPr>
            <a:spLocks noGrp="1"/>
          </p:cNvSpPr>
          <p:nvPr>
            <p:ph type="body" sz="quarter" idx="19" hasCustomPrompt="1"/>
          </p:nvPr>
        </p:nvSpPr>
        <p:spPr>
          <a:xfrm>
            <a:off x="4502154" y="1700784"/>
            <a:ext cx="6715125" cy="444880"/>
          </a:xfrm>
          <a:prstGeom prst="rect">
            <a:avLst/>
          </a:prstGeom>
        </p:spPr>
        <p:txBody>
          <a:bodyPr/>
          <a:lstStyle>
            <a:lvl1pPr marL="0" indent="0">
              <a:buNone/>
              <a:defRPr sz="2400" baseline="0">
                <a:latin typeface="DIN Next LT Pro Light" panose="020B0303020203050203" pitchFamily="34" charset="0"/>
              </a:defRPr>
            </a:lvl1pPr>
          </a:lstStyle>
          <a:p>
            <a:pPr lvl="0"/>
            <a:r>
              <a:rPr lang="en-US" dirty="0"/>
              <a:t>Fun subtitle here</a:t>
            </a:r>
          </a:p>
        </p:txBody>
      </p:sp>
      <p:sp>
        <p:nvSpPr>
          <p:cNvPr id="10" name="Title 1"/>
          <p:cNvSpPr>
            <a:spLocks noGrp="1"/>
          </p:cNvSpPr>
          <p:nvPr>
            <p:ph type="title" hasCustomPrompt="1"/>
          </p:nvPr>
        </p:nvSpPr>
        <p:spPr>
          <a:xfrm>
            <a:off x="4502151" y="444843"/>
            <a:ext cx="6731903" cy="1255941"/>
          </a:xfrm>
          <a:prstGeom prst="rect">
            <a:avLst/>
          </a:prstGeom>
        </p:spPr>
        <p:txBody>
          <a:bodyPr anchor="b"/>
          <a:lstStyle>
            <a:lvl1pPr>
              <a:defRPr lang="nb-NO" sz="2800" dirty="0">
                <a:latin typeface="DIN Next LT Pro Bold" panose="020B0803020203050203" pitchFamily="34" charset="0"/>
                <a:ea typeface="+mn-ea"/>
                <a:cs typeface="+mn-cs"/>
              </a:defRPr>
            </a:lvl1pPr>
          </a:lstStyle>
          <a:p>
            <a:pPr marL="0" lvl="0" indent="0">
              <a:spcBef>
                <a:spcPts val="1000"/>
              </a:spcBef>
              <a:buFont typeface="Arial" panose="020B0604020202020204" pitchFamily="34" charset="0"/>
            </a:pPr>
            <a:r>
              <a:rPr lang="en-US" dirty="0"/>
              <a:t>CLICK TO EDIT MASTER TITLE STYLE</a:t>
            </a:r>
            <a:endParaRPr lang="nb-NO" dirty="0"/>
          </a:p>
        </p:txBody>
      </p:sp>
    </p:spTree>
    <p:extLst>
      <p:ext uri="{BB962C8B-B14F-4D97-AF65-F5344CB8AC3E}">
        <p14:creationId xmlns:p14="http://schemas.microsoft.com/office/powerpoint/2010/main" val="95806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CA762E-E85D-47E0-ABB8-03B9F51B41C8}"/>
              </a:ext>
            </a:extLst>
          </p:cNvPr>
          <p:cNvSpPr/>
          <p:nvPr userDrawn="1"/>
        </p:nvSpPr>
        <p:spPr>
          <a:xfrm>
            <a:off x="-1" y="-18288"/>
            <a:ext cx="4050458" cy="343814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9" name="Picture Placeholder 16">
            <a:extLst>
              <a:ext uri="{FF2B5EF4-FFF2-40B4-BE49-F238E27FC236}">
                <a16:creationId xmlns:a16="http://schemas.microsoft.com/office/drawing/2014/main" id="{097B6AF1-C215-48EC-8913-6E089BCFFFF3}"/>
              </a:ext>
            </a:extLst>
          </p:cNvPr>
          <p:cNvSpPr>
            <a:spLocks noGrp="1"/>
          </p:cNvSpPr>
          <p:nvPr>
            <p:ph type="pic" sz="quarter" idx="17"/>
          </p:nvPr>
        </p:nvSpPr>
        <p:spPr>
          <a:xfrm>
            <a:off x="-1" y="3419856"/>
            <a:ext cx="8112669" cy="3438144"/>
          </a:xfrm>
          <a:prstGeom prst="rect">
            <a:avLst/>
          </a:prstGeom>
        </p:spPr>
        <p:txBody>
          <a:bodyPr/>
          <a:lstStyle>
            <a:lvl1pPr marL="0" indent="0">
              <a:buNone/>
              <a:defRPr sz="1600">
                <a:latin typeface="DIN Next LT Pro" panose="020B0503020203050203" pitchFamily="34" charset="0"/>
              </a:defRPr>
            </a:lvl1pPr>
          </a:lstStyle>
          <a:p>
            <a:r>
              <a:rPr lang="en-US"/>
              <a:t>Click icon to add picture</a:t>
            </a:r>
            <a:endParaRPr lang="nb-NO"/>
          </a:p>
        </p:txBody>
      </p:sp>
      <p:sp>
        <p:nvSpPr>
          <p:cNvPr id="5" name="Chart Placeholder 4">
            <a:extLst>
              <a:ext uri="{FF2B5EF4-FFF2-40B4-BE49-F238E27FC236}">
                <a16:creationId xmlns:a16="http://schemas.microsoft.com/office/drawing/2014/main" id="{484AA146-918A-489E-BE8C-CC7C49FB2701}"/>
              </a:ext>
            </a:extLst>
          </p:cNvPr>
          <p:cNvSpPr>
            <a:spLocks noGrp="1"/>
          </p:cNvSpPr>
          <p:nvPr>
            <p:ph type="chart" sz="quarter" idx="18"/>
          </p:nvPr>
        </p:nvSpPr>
        <p:spPr>
          <a:xfrm>
            <a:off x="536575" y="549275"/>
            <a:ext cx="3086100" cy="2525713"/>
          </a:xfrm>
          <a:prstGeom prst="rect">
            <a:avLst/>
          </a:prstGeom>
        </p:spPr>
        <p:txBody>
          <a:bodyPr/>
          <a:lstStyle>
            <a:lvl1pPr>
              <a:defRPr>
                <a:latin typeface="DIN Next LT Pro" panose="020B0503020203050203" pitchFamily="34" charset="0"/>
              </a:defRPr>
            </a:lvl1pPr>
          </a:lstStyle>
          <a:p>
            <a:r>
              <a:rPr lang="en-US"/>
              <a:t>Click icon to add chart</a:t>
            </a:r>
            <a:endParaRPr lang="nb-NO"/>
          </a:p>
        </p:txBody>
      </p:sp>
      <p:sp>
        <p:nvSpPr>
          <p:cNvPr id="13" name="Text Placeholder 16">
            <a:extLst>
              <a:ext uri="{FF2B5EF4-FFF2-40B4-BE49-F238E27FC236}">
                <a16:creationId xmlns:a16="http://schemas.microsoft.com/office/drawing/2014/main" id="{AB4E55F5-C92A-40B6-A540-D1200B043833}"/>
              </a:ext>
            </a:extLst>
          </p:cNvPr>
          <p:cNvSpPr>
            <a:spLocks noGrp="1"/>
          </p:cNvSpPr>
          <p:nvPr>
            <p:ph type="body" sz="quarter" idx="15" hasCustomPrompt="1"/>
          </p:nvPr>
        </p:nvSpPr>
        <p:spPr>
          <a:xfrm>
            <a:off x="4159251" y="839120"/>
            <a:ext cx="3525635" cy="1210660"/>
          </a:xfrm>
          <a:prstGeom prst="rect">
            <a:avLst/>
          </a:prstGeom>
        </p:spPr>
        <p:txBody>
          <a:bodyPr/>
          <a:lstStyle>
            <a:lvl1pPr marL="0" indent="0">
              <a:lnSpc>
                <a:spcPct val="100000"/>
              </a:lnSpc>
              <a:buNone/>
              <a:defRPr sz="1600">
                <a:latin typeface="DIN Next LT Pro Light" panose="020B0303020203050203" pitchFamily="34" charset="0"/>
              </a:defRPr>
            </a:lvl1pPr>
            <a:lvl3pPr marL="1257300" indent="-342900">
              <a:buFont typeface="Arial" panose="020B0604020202020204" pitchFamily="34" charset="0"/>
              <a:buChar char="•"/>
              <a:defRPr/>
            </a:lvl3pPr>
          </a:lstStyle>
          <a:p>
            <a:pPr lvl="0"/>
            <a:r>
              <a:rPr lang="en-US"/>
              <a:t>Short and to the point text here. </a:t>
            </a:r>
          </a:p>
        </p:txBody>
      </p:sp>
      <p:sp>
        <p:nvSpPr>
          <p:cNvPr id="14" name="Rectangle 13">
            <a:extLst>
              <a:ext uri="{FF2B5EF4-FFF2-40B4-BE49-F238E27FC236}">
                <a16:creationId xmlns:a16="http://schemas.microsoft.com/office/drawing/2014/main" id="{AD629B48-C78F-4661-8CDF-681D756C8A26}"/>
              </a:ext>
            </a:extLst>
          </p:cNvPr>
          <p:cNvSpPr/>
          <p:nvPr userDrawn="1"/>
        </p:nvSpPr>
        <p:spPr>
          <a:xfrm>
            <a:off x="8112668" y="-18288"/>
            <a:ext cx="4079332" cy="3438144"/>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6" name="Text Placeholder 16">
            <a:extLst>
              <a:ext uri="{FF2B5EF4-FFF2-40B4-BE49-F238E27FC236}">
                <a16:creationId xmlns:a16="http://schemas.microsoft.com/office/drawing/2014/main" id="{03E46538-3CD7-4108-B290-228401EF19C9}"/>
              </a:ext>
            </a:extLst>
          </p:cNvPr>
          <p:cNvSpPr>
            <a:spLocks noGrp="1"/>
          </p:cNvSpPr>
          <p:nvPr>
            <p:ph type="body" sz="quarter" idx="20" hasCustomPrompt="1"/>
          </p:nvPr>
        </p:nvSpPr>
        <p:spPr>
          <a:xfrm>
            <a:off x="8289291" y="4305022"/>
            <a:ext cx="3525635" cy="1210660"/>
          </a:xfrm>
          <a:prstGeom prst="rect">
            <a:avLst/>
          </a:prstGeom>
        </p:spPr>
        <p:txBody>
          <a:bodyPr/>
          <a:lstStyle>
            <a:lvl1pPr marL="0" indent="0">
              <a:lnSpc>
                <a:spcPct val="100000"/>
              </a:lnSpc>
              <a:buNone/>
              <a:defRPr sz="1800">
                <a:latin typeface="DIN Next LT Pro Bold" panose="020B0803020203050203" pitchFamily="34" charset="0"/>
              </a:defRPr>
            </a:lvl1pPr>
            <a:lvl3pPr marL="1257300" indent="-342900">
              <a:buFont typeface="Arial" panose="020B0604020202020204" pitchFamily="34" charset="0"/>
              <a:buChar char="•"/>
              <a:defRPr/>
            </a:lvl3pPr>
          </a:lstStyle>
          <a:p>
            <a:pPr lvl="0"/>
            <a:r>
              <a:rPr lang="en-US"/>
              <a:t>Short and to the point </a:t>
            </a:r>
            <a:br>
              <a:rPr lang="en-US"/>
            </a:br>
            <a:r>
              <a:rPr lang="en-US"/>
              <a:t>text here. </a:t>
            </a:r>
          </a:p>
        </p:txBody>
      </p:sp>
      <p:sp>
        <p:nvSpPr>
          <p:cNvPr id="17" name="Chart Placeholder 4">
            <a:extLst>
              <a:ext uri="{FF2B5EF4-FFF2-40B4-BE49-F238E27FC236}">
                <a16:creationId xmlns:a16="http://schemas.microsoft.com/office/drawing/2014/main" id="{0431A5CC-0A76-4633-9DB8-9A5BB0C6EF64}"/>
              </a:ext>
            </a:extLst>
          </p:cNvPr>
          <p:cNvSpPr>
            <a:spLocks noGrp="1"/>
          </p:cNvSpPr>
          <p:nvPr>
            <p:ph type="chart" sz="quarter" idx="21"/>
          </p:nvPr>
        </p:nvSpPr>
        <p:spPr>
          <a:xfrm>
            <a:off x="8660997" y="437927"/>
            <a:ext cx="3086100" cy="2525713"/>
          </a:xfrm>
          <a:prstGeom prst="rect">
            <a:avLst/>
          </a:prstGeom>
        </p:spPr>
        <p:txBody>
          <a:bodyPr/>
          <a:lstStyle>
            <a:lvl1pPr>
              <a:defRPr>
                <a:latin typeface="DIN Next LT Pro" panose="020B0503020203050203" pitchFamily="34" charset="0"/>
              </a:defRPr>
            </a:lvl1pPr>
          </a:lstStyle>
          <a:p>
            <a:r>
              <a:rPr lang="en-US"/>
              <a:t>Click icon to add chart</a:t>
            </a:r>
            <a:endParaRPr lang="nb-NO"/>
          </a:p>
        </p:txBody>
      </p:sp>
    </p:spTree>
    <p:extLst>
      <p:ext uri="{BB962C8B-B14F-4D97-AF65-F5344CB8AC3E}">
        <p14:creationId xmlns:p14="http://schemas.microsoft.com/office/powerpoint/2010/main" val="264571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19198" y="518985"/>
            <a:ext cx="10494792" cy="1334529"/>
          </a:xfrm>
          <a:prstGeom prst="rect">
            <a:avLst/>
          </a:prstGeom>
        </p:spPr>
        <p:txBody>
          <a:bodyPr anchor="t"/>
          <a:lstStyle>
            <a:lvl1pPr>
              <a:defRPr lang="nb-NO" sz="2800" dirty="0">
                <a:latin typeface="DIN Next LT Pro Bold" panose="020B0803020203050203" pitchFamily="34" charset="0"/>
                <a:ea typeface="+mn-ea"/>
                <a:cs typeface="+mn-cs"/>
              </a:defRPr>
            </a:lvl1pPr>
          </a:lstStyle>
          <a:p>
            <a:pPr marL="0" lvl="0" indent="0">
              <a:spcBef>
                <a:spcPts val="1000"/>
              </a:spcBef>
              <a:buFont typeface="Arial" panose="020B0604020202020204" pitchFamily="34" charset="0"/>
            </a:pPr>
            <a:r>
              <a:rPr lang="en-US" dirty="0"/>
              <a:t>CLICK TO EDIT MASTER TITLE STYLE</a:t>
            </a:r>
            <a:endParaRPr lang="nb-NO" dirty="0"/>
          </a:p>
        </p:txBody>
      </p:sp>
    </p:spTree>
    <p:extLst>
      <p:ext uri="{BB962C8B-B14F-4D97-AF65-F5344CB8AC3E}">
        <p14:creationId xmlns:p14="http://schemas.microsoft.com/office/powerpoint/2010/main" val="397785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Text Placeholder 28">
            <a:extLst>
              <a:ext uri="{FF2B5EF4-FFF2-40B4-BE49-F238E27FC236}">
                <a16:creationId xmlns:a16="http://schemas.microsoft.com/office/drawing/2014/main" id="{59BFE39C-F577-4880-A486-FFDA327B1D16}"/>
              </a:ext>
            </a:extLst>
          </p:cNvPr>
          <p:cNvSpPr>
            <a:spLocks noGrp="1"/>
          </p:cNvSpPr>
          <p:nvPr>
            <p:ph type="body" sz="quarter" idx="14" hasCustomPrompt="1"/>
          </p:nvPr>
        </p:nvSpPr>
        <p:spPr>
          <a:xfrm>
            <a:off x="969164" y="906684"/>
            <a:ext cx="10509822" cy="5330830"/>
          </a:xfrm>
          <a:prstGeom prst="rect">
            <a:avLst/>
          </a:prstGeom>
        </p:spPr>
        <p:txBody>
          <a:bodyPr/>
          <a:lstStyle>
            <a:lvl1pPr>
              <a:defRPr sz="2800">
                <a:latin typeface="DIN Next LT Pro Bold" panose="020B0803020203050203" pitchFamily="34" charset="0"/>
                <a:ea typeface="Verdana" panose="020B0604030504040204" pitchFamily="34" charset="0"/>
              </a:defRPr>
            </a:lvl1pPr>
            <a:lvl2pPr>
              <a:defRPr sz="2400" baseline="0">
                <a:latin typeface="DIN Next LT Pro Light" panose="020B0303020203050203" pitchFamily="34" charset="0"/>
              </a:defRPr>
            </a:lvl2pPr>
            <a:lvl3pPr>
              <a:defRPr sz="1800">
                <a:latin typeface="DIN Next LT Pro Bold" panose="020B0803020203050203" pitchFamily="34" charset="0"/>
              </a:defRPr>
            </a:lvl3pPr>
            <a:lvl4pPr>
              <a:defRPr sz="1600">
                <a:latin typeface="DIN Next LT Pro Light" panose="020B0303020203050203" pitchFamily="34" charset="0"/>
              </a:defRPr>
            </a:lvl4pPr>
          </a:lstStyle>
          <a:p>
            <a:pPr lvl="0"/>
            <a:r>
              <a:rPr lang="en-US" dirty="0"/>
              <a:t>EDIT MASTER TEXT STYLES</a:t>
            </a:r>
          </a:p>
          <a:p>
            <a:pPr lvl="1"/>
            <a:r>
              <a:rPr lang="en-US" dirty="0"/>
              <a:t>Second level </a:t>
            </a:r>
          </a:p>
          <a:p>
            <a:pPr lvl="2"/>
            <a:r>
              <a:rPr lang="en-US" dirty="0"/>
              <a:t>Third level</a:t>
            </a:r>
          </a:p>
          <a:p>
            <a:pPr lvl="3"/>
            <a:r>
              <a:rPr lang="en-US" dirty="0"/>
              <a:t>Fourth level</a:t>
            </a:r>
          </a:p>
        </p:txBody>
      </p:sp>
    </p:spTree>
    <p:extLst>
      <p:ext uri="{BB962C8B-B14F-4D97-AF65-F5344CB8AC3E}">
        <p14:creationId xmlns:p14="http://schemas.microsoft.com/office/powerpoint/2010/main" val="4162241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Text Placeholder 28">
            <a:extLst>
              <a:ext uri="{FF2B5EF4-FFF2-40B4-BE49-F238E27FC236}">
                <a16:creationId xmlns:a16="http://schemas.microsoft.com/office/drawing/2014/main" id="{59BFE39C-F577-4880-A486-FFDA327B1D16}"/>
              </a:ext>
            </a:extLst>
          </p:cNvPr>
          <p:cNvSpPr>
            <a:spLocks noGrp="1"/>
          </p:cNvSpPr>
          <p:nvPr>
            <p:ph type="body" sz="quarter" idx="14" hasCustomPrompt="1"/>
          </p:nvPr>
        </p:nvSpPr>
        <p:spPr>
          <a:xfrm>
            <a:off x="969164" y="896524"/>
            <a:ext cx="4751152" cy="5330830"/>
          </a:xfrm>
          <a:prstGeom prst="rect">
            <a:avLst/>
          </a:prstGeom>
        </p:spPr>
        <p:txBody>
          <a:bodyPr/>
          <a:lstStyle>
            <a:lvl1pPr>
              <a:defRPr sz="2800">
                <a:latin typeface="DIN Next LT Pro Bold" panose="020B0803020203050203" pitchFamily="34" charset="0"/>
                <a:ea typeface="Verdana" panose="020B0604030504040204" pitchFamily="34" charset="0"/>
              </a:defRPr>
            </a:lvl1pPr>
            <a:lvl2pPr>
              <a:defRPr sz="2400" baseline="0">
                <a:latin typeface="DIN Next LT Pro Light" panose="020B0303020203050203" pitchFamily="34" charset="0"/>
              </a:defRPr>
            </a:lvl2pPr>
            <a:lvl3pPr>
              <a:defRPr sz="1800">
                <a:latin typeface="DIN Next LT Pro Bold" panose="020B0803020203050203" pitchFamily="34" charset="0"/>
              </a:defRPr>
            </a:lvl3pPr>
            <a:lvl4pPr>
              <a:defRPr sz="1600">
                <a:latin typeface="DIN Next LT Pro Light" panose="020B0303020203050203" pitchFamily="34" charset="0"/>
              </a:defRPr>
            </a:lvl4pPr>
          </a:lstStyle>
          <a:p>
            <a:pPr lvl="1"/>
            <a:r>
              <a:rPr lang="en-US" dirty="0"/>
              <a:t>Second level </a:t>
            </a:r>
          </a:p>
          <a:p>
            <a:pPr lvl="2"/>
            <a:r>
              <a:rPr lang="en-US" dirty="0"/>
              <a:t>Third level</a:t>
            </a:r>
          </a:p>
          <a:p>
            <a:pPr lvl="3"/>
            <a:r>
              <a:rPr lang="en-US" dirty="0"/>
              <a:t>Fourth level</a:t>
            </a:r>
          </a:p>
        </p:txBody>
      </p:sp>
      <p:sp>
        <p:nvSpPr>
          <p:cNvPr id="3" name="Text Placeholder 28">
            <a:extLst>
              <a:ext uri="{FF2B5EF4-FFF2-40B4-BE49-F238E27FC236}">
                <a16:creationId xmlns:a16="http://schemas.microsoft.com/office/drawing/2014/main" id="{94D48319-C895-4918-A62A-90E6D34461C2}"/>
              </a:ext>
            </a:extLst>
          </p:cNvPr>
          <p:cNvSpPr>
            <a:spLocks noGrp="1"/>
          </p:cNvSpPr>
          <p:nvPr>
            <p:ph type="body" sz="quarter" idx="15" hasCustomPrompt="1"/>
          </p:nvPr>
        </p:nvSpPr>
        <p:spPr>
          <a:xfrm>
            <a:off x="6225192" y="906684"/>
            <a:ext cx="4751152" cy="5330830"/>
          </a:xfrm>
          <a:prstGeom prst="rect">
            <a:avLst/>
          </a:prstGeom>
        </p:spPr>
        <p:txBody>
          <a:bodyPr/>
          <a:lstStyle>
            <a:lvl1pPr>
              <a:defRPr sz="2800">
                <a:latin typeface="DIN Next LT Pro Bold" panose="020B0803020203050203" pitchFamily="34" charset="0"/>
                <a:ea typeface="Verdana" panose="020B0604030504040204" pitchFamily="34" charset="0"/>
              </a:defRPr>
            </a:lvl1pPr>
            <a:lvl2pPr>
              <a:defRPr sz="2400" baseline="0">
                <a:latin typeface="DIN Next LT Pro Light" panose="020B0303020203050203" pitchFamily="34" charset="0"/>
              </a:defRPr>
            </a:lvl2pPr>
            <a:lvl3pPr>
              <a:defRPr sz="1800">
                <a:latin typeface="DIN Next LT Pro Bold" panose="020B0803020203050203" pitchFamily="34" charset="0"/>
              </a:defRPr>
            </a:lvl3pPr>
            <a:lvl4pPr>
              <a:defRPr sz="1600">
                <a:latin typeface="DIN Next LT Pro Light" panose="020B0303020203050203" pitchFamily="34" charset="0"/>
              </a:defRPr>
            </a:lvl4pPr>
          </a:lstStyle>
          <a:p>
            <a:pPr lvl="1"/>
            <a:r>
              <a:rPr lang="en-US"/>
              <a:t>Second level </a:t>
            </a:r>
          </a:p>
          <a:p>
            <a:pPr lvl="2"/>
            <a:r>
              <a:rPr lang="en-US"/>
              <a:t>Third level</a:t>
            </a:r>
          </a:p>
          <a:p>
            <a:pPr lvl="3"/>
            <a:r>
              <a:rPr lang="en-US"/>
              <a:t>Fourth level</a:t>
            </a:r>
          </a:p>
        </p:txBody>
      </p:sp>
      <p:cxnSp>
        <p:nvCxnSpPr>
          <p:cNvPr id="4" name="Straight Connector 3">
            <a:extLst>
              <a:ext uri="{FF2B5EF4-FFF2-40B4-BE49-F238E27FC236}">
                <a16:creationId xmlns:a16="http://schemas.microsoft.com/office/drawing/2014/main" id="{BA3FAC12-45A9-4D87-9392-029CBFE7F75B}"/>
              </a:ext>
            </a:extLst>
          </p:cNvPr>
          <p:cNvCxnSpPr/>
          <p:nvPr userDrawn="1"/>
        </p:nvCxnSpPr>
        <p:spPr>
          <a:xfrm>
            <a:off x="5954233" y="906684"/>
            <a:ext cx="0" cy="5330830"/>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98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mparison Photo with tit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BA3FAC12-45A9-4D87-9392-029CBFE7F75B}"/>
              </a:ext>
            </a:extLst>
          </p:cNvPr>
          <p:cNvCxnSpPr>
            <a:cxnSpLocks/>
          </p:cNvCxnSpPr>
          <p:nvPr userDrawn="1"/>
        </p:nvCxnSpPr>
        <p:spPr>
          <a:xfrm>
            <a:off x="5954233" y="1221742"/>
            <a:ext cx="0" cy="5015772"/>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28661A9E-DED9-469D-B745-C13EB3E7587B}"/>
              </a:ext>
            </a:extLst>
          </p:cNvPr>
          <p:cNvSpPr>
            <a:spLocks noGrp="1"/>
          </p:cNvSpPr>
          <p:nvPr>
            <p:ph type="pic" sz="quarter" idx="10"/>
          </p:nvPr>
        </p:nvSpPr>
        <p:spPr>
          <a:xfrm>
            <a:off x="863600" y="1222375"/>
            <a:ext cx="4760913" cy="5014913"/>
          </a:xfrm>
          <a:prstGeom prst="rect">
            <a:avLst/>
          </a:prstGeom>
        </p:spPr>
        <p:txBody>
          <a:bodyPr/>
          <a:lstStyle>
            <a:lvl1pPr>
              <a:defRPr>
                <a:latin typeface="DIN Next LT Pro" panose="020B0503020203050203" pitchFamily="34" charset="0"/>
              </a:defRPr>
            </a:lvl1pPr>
          </a:lstStyle>
          <a:p>
            <a:r>
              <a:rPr lang="en-US"/>
              <a:t>Click icon to add picture</a:t>
            </a:r>
            <a:endParaRPr lang="nb-NO"/>
          </a:p>
        </p:txBody>
      </p:sp>
      <p:sp>
        <p:nvSpPr>
          <p:cNvPr id="8" name="Picture Placeholder 6">
            <a:extLst>
              <a:ext uri="{FF2B5EF4-FFF2-40B4-BE49-F238E27FC236}">
                <a16:creationId xmlns:a16="http://schemas.microsoft.com/office/drawing/2014/main" id="{9675AA00-F0F5-44E4-B2A7-5AA49B16B7D1}"/>
              </a:ext>
            </a:extLst>
          </p:cNvPr>
          <p:cNvSpPr>
            <a:spLocks noGrp="1"/>
          </p:cNvSpPr>
          <p:nvPr>
            <p:ph type="pic" sz="quarter" idx="11"/>
          </p:nvPr>
        </p:nvSpPr>
        <p:spPr>
          <a:xfrm>
            <a:off x="6304079" y="1222375"/>
            <a:ext cx="4760913" cy="5014913"/>
          </a:xfrm>
          <a:prstGeom prst="rect">
            <a:avLst/>
          </a:prstGeom>
        </p:spPr>
        <p:txBody>
          <a:bodyPr/>
          <a:lstStyle>
            <a:lvl1pPr>
              <a:defRPr>
                <a:latin typeface="DIN Next LT Pro" panose="020B0503020203050203" pitchFamily="34" charset="0"/>
              </a:defRPr>
            </a:lvl1pPr>
          </a:lstStyle>
          <a:p>
            <a:r>
              <a:rPr lang="en-US"/>
              <a:t>Click icon to add picture</a:t>
            </a:r>
            <a:endParaRPr lang="nb-NO"/>
          </a:p>
        </p:txBody>
      </p:sp>
    </p:spTree>
    <p:extLst>
      <p:ext uri="{BB962C8B-B14F-4D97-AF65-F5344CB8AC3E}">
        <p14:creationId xmlns:p14="http://schemas.microsoft.com/office/powerpoint/2010/main" val="35552651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Video ">
    <p:spTree>
      <p:nvGrpSpPr>
        <p:cNvPr id="1" name=""/>
        <p:cNvGrpSpPr/>
        <p:nvPr/>
      </p:nvGrpSpPr>
      <p:grpSpPr>
        <a:xfrm>
          <a:off x="0" y="0"/>
          <a:ext cx="0" cy="0"/>
          <a:chOff x="0" y="0"/>
          <a:chExt cx="0" cy="0"/>
        </a:xfrm>
      </p:grpSpPr>
      <p:sp>
        <p:nvSpPr>
          <p:cNvPr id="8" name="Media Placeholder 7">
            <a:extLst>
              <a:ext uri="{FF2B5EF4-FFF2-40B4-BE49-F238E27FC236}">
                <a16:creationId xmlns:a16="http://schemas.microsoft.com/office/drawing/2014/main" id="{63A9AE5E-E9C2-4C31-A229-E129059EDA89}"/>
              </a:ext>
            </a:extLst>
          </p:cNvPr>
          <p:cNvSpPr>
            <a:spLocks noGrp="1"/>
          </p:cNvSpPr>
          <p:nvPr>
            <p:ph type="media" sz="quarter" idx="10"/>
          </p:nvPr>
        </p:nvSpPr>
        <p:spPr>
          <a:xfrm>
            <a:off x="0" y="0"/>
            <a:ext cx="12192000" cy="6858000"/>
          </a:xfrm>
          <a:prstGeom prst="rect">
            <a:avLst/>
          </a:prstGeom>
        </p:spPr>
        <p:txBody>
          <a:bodyPr/>
          <a:lstStyle>
            <a:lvl1pPr marL="0" indent="0" algn="ctr">
              <a:buNone/>
              <a:defRPr sz="1600">
                <a:latin typeface="DIN Next LT Pro" panose="020B0503020203050203" pitchFamily="34" charset="0"/>
              </a:defRPr>
            </a:lvl1pPr>
          </a:lstStyle>
          <a:p>
            <a:r>
              <a:rPr lang="en-US"/>
              <a:t>Click icon to add media</a:t>
            </a:r>
            <a:endParaRPr lang="nb-NO"/>
          </a:p>
        </p:txBody>
      </p:sp>
    </p:spTree>
    <p:extLst>
      <p:ext uri="{BB962C8B-B14F-4D97-AF65-F5344CB8AC3E}">
        <p14:creationId xmlns:p14="http://schemas.microsoft.com/office/powerpoint/2010/main" val="142942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88607E-D37F-49E5-A5AE-3F2C4D16CBAE}"/>
              </a:ext>
            </a:extLst>
          </p:cNvPr>
          <p:cNvSpPr>
            <a:spLocks noGrp="1"/>
          </p:cNvSpPr>
          <p:nvPr>
            <p:ph type="pic" sz="quarter" idx="10"/>
          </p:nvPr>
        </p:nvSpPr>
        <p:spPr>
          <a:xfrm>
            <a:off x="0" y="0"/>
            <a:ext cx="12192000" cy="6858000"/>
          </a:xfrm>
          <a:prstGeom prst="rect">
            <a:avLst/>
          </a:prstGeom>
        </p:spPr>
        <p:txBody>
          <a:bodyPr/>
          <a:lstStyle>
            <a:lvl1pPr>
              <a:defRPr>
                <a:latin typeface="DIN Next LT Pro" panose="020B0503020203050203" pitchFamily="34" charset="0"/>
              </a:defRPr>
            </a:lvl1pPr>
          </a:lstStyle>
          <a:p>
            <a:r>
              <a:rPr lang="en-US"/>
              <a:t>Click icon to add picture</a:t>
            </a:r>
            <a:endParaRPr lang="nb-NO"/>
          </a:p>
        </p:txBody>
      </p:sp>
    </p:spTree>
    <p:extLst>
      <p:ext uri="{BB962C8B-B14F-4D97-AF65-F5344CB8AC3E}">
        <p14:creationId xmlns:p14="http://schemas.microsoft.com/office/powerpoint/2010/main" val="92585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points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CA762E-E85D-47E0-ABB8-03B9F51B41C8}"/>
              </a:ext>
            </a:extLst>
          </p:cNvPr>
          <p:cNvSpPr/>
          <p:nvPr userDrawn="1"/>
        </p:nvSpPr>
        <p:spPr>
          <a:xfrm>
            <a:off x="-28875" y="-18288"/>
            <a:ext cx="4079332" cy="3438144"/>
          </a:xfrm>
          <a:prstGeom prst="rect">
            <a:avLst/>
          </a:prstGeom>
          <a:solidFill>
            <a:srgbClr val="2CB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a:extLst>
              <a:ext uri="{FF2B5EF4-FFF2-40B4-BE49-F238E27FC236}">
                <a16:creationId xmlns:a16="http://schemas.microsoft.com/office/drawing/2014/main" id="{3130C0EE-E544-47C7-B9B8-F23B9A0D8AB2}"/>
              </a:ext>
            </a:extLst>
          </p:cNvPr>
          <p:cNvSpPr/>
          <p:nvPr userDrawn="1"/>
        </p:nvSpPr>
        <p:spPr>
          <a:xfrm>
            <a:off x="-28875" y="3419856"/>
            <a:ext cx="4079332" cy="3438144"/>
          </a:xfrm>
          <a:prstGeom prst="rect">
            <a:avLst/>
          </a:prstGeom>
          <a:solidFill>
            <a:srgbClr val="5A0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Picture Placeholder 16">
            <a:extLst>
              <a:ext uri="{FF2B5EF4-FFF2-40B4-BE49-F238E27FC236}">
                <a16:creationId xmlns:a16="http://schemas.microsoft.com/office/drawing/2014/main" id="{B1BF7C8C-97EB-4578-B1EF-597A4432A0AD}"/>
              </a:ext>
            </a:extLst>
          </p:cNvPr>
          <p:cNvSpPr>
            <a:spLocks noGrp="1"/>
          </p:cNvSpPr>
          <p:nvPr>
            <p:ph type="pic" sz="quarter" idx="13" hasCustomPrompt="1"/>
          </p:nvPr>
        </p:nvSpPr>
        <p:spPr>
          <a:xfrm>
            <a:off x="974721" y="848423"/>
            <a:ext cx="2111543" cy="1758537"/>
          </a:xfrm>
          <a:prstGeom prst="rect">
            <a:avLst/>
          </a:prstGeom>
        </p:spPr>
        <p:txBody>
          <a:bodyPr/>
          <a:lstStyle>
            <a:lvl1pPr marL="0" indent="0">
              <a:buNone/>
              <a:defRPr sz="1600"/>
            </a:lvl1pPr>
          </a:lstStyle>
          <a:p>
            <a:r>
              <a:rPr lang="nb-NO" err="1"/>
              <a:t>Click</a:t>
            </a:r>
            <a:r>
              <a:rPr lang="nb-NO"/>
              <a:t> to </a:t>
            </a:r>
            <a:r>
              <a:rPr lang="nb-NO" err="1"/>
              <a:t>add</a:t>
            </a:r>
            <a:r>
              <a:rPr lang="nb-NO"/>
              <a:t> </a:t>
            </a:r>
            <a:r>
              <a:rPr lang="nb-NO" err="1"/>
              <a:t>icon</a:t>
            </a:r>
            <a:endParaRPr lang="nb-NO"/>
          </a:p>
        </p:txBody>
      </p:sp>
      <p:sp>
        <p:nvSpPr>
          <p:cNvPr id="9" name="Text Placeholder 16">
            <a:extLst>
              <a:ext uri="{FF2B5EF4-FFF2-40B4-BE49-F238E27FC236}">
                <a16:creationId xmlns:a16="http://schemas.microsoft.com/office/drawing/2014/main" id="{DF0A61D6-E5D6-46B5-AFDE-40F65D68CC02}"/>
              </a:ext>
            </a:extLst>
          </p:cNvPr>
          <p:cNvSpPr>
            <a:spLocks noGrp="1"/>
          </p:cNvSpPr>
          <p:nvPr>
            <p:ph type="body" sz="quarter" idx="15" hasCustomPrompt="1"/>
          </p:nvPr>
        </p:nvSpPr>
        <p:spPr>
          <a:xfrm>
            <a:off x="5124449" y="2606960"/>
            <a:ext cx="6715125" cy="3581400"/>
          </a:xfrm>
          <a:prstGeom prst="rect">
            <a:avLst/>
          </a:prstGeom>
        </p:spPr>
        <p:txBody>
          <a:bodyPr/>
          <a:lstStyle>
            <a:lvl1pPr>
              <a:defRPr sz="2000">
                <a:latin typeface="DIN Next LT Pro Light" panose="020B0303020203050203" pitchFamily="34" charset="0"/>
              </a:defRPr>
            </a:lvl1pPr>
            <a:lvl3pPr marL="1257300" indent="-342900">
              <a:buFont typeface="Arial" panose="020B0604020202020204" pitchFamily="34" charset="0"/>
              <a:buChar char="•"/>
              <a:defRPr/>
            </a:lvl3pPr>
          </a:lstStyle>
          <a:p>
            <a:pPr lvl="0"/>
            <a:r>
              <a:rPr lang="en-US" err="1"/>
              <a:t>Bulletpoints</a:t>
            </a:r>
            <a:r>
              <a:rPr lang="en-US"/>
              <a:t> here</a:t>
            </a:r>
          </a:p>
        </p:txBody>
      </p:sp>
      <p:sp>
        <p:nvSpPr>
          <p:cNvPr id="12" name="Text Placeholder 2">
            <a:extLst>
              <a:ext uri="{FF2B5EF4-FFF2-40B4-BE49-F238E27FC236}">
                <a16:creationId xmlns:a16="http://schemas.microsoft.com/office/drawing/2014/main" id="{445A80AB-C7F0-450F-B6E3-8AD9CE90AE93}"/>
              </a:ext>
            </a:extLst>
          </p:cNvPr>
          <p:cNvSpPr>
            <a:spLocks noGrp="1"/>
          </p:cNvSpPr>
          <p:nvPr>
            <p:ph type="body" sz="quarter" idx="17" hasCustomPrompt="1"/>
          </p:nvPr>
        </p:nvSpPr>
        <p:spPr>
          <a:xfrm>
            <a:off x="422274" y="4885023"/>
            <a:ext cx="3326765" cy="1303337"/>
          </a:xfrm>
          <a:prstGeom prst="rect">
            <a:avLst/>
          </a:prstGeom>
        </p:spPr>
        <p:txBody>
          <a:bodyPr/>
          <a:lstStyle>
            <a:lvl1pPr marL="0" indent="0" algn="ctr">
              <a:buNone/>
              <a:defRPr sz="1800">
                <a:solidFill>
                  <a:schemeClr val="bg1"/>
                </a:solidFill>
                <a:latin typeface="DIN Next LT Pro Bold" panose="020B0803020203050203" pitchFamily="34" charset="0"/>
              </a:defRPr>
            </a:lvl1pPr>
            <a:lvl3pPr marL="914400" indent="0">
              <a:buNone/>
              <a:defRPr sz="1400">
                <a:solidFill>
                  <a:schemeClr val="bg1"/>
                </a:solidFill>
                <a:latin typeface="Verdana Pro" panose="020B0604030504040204" pitchFamily="34" charset="0"/>
              </a:defRPr>
            </a:lvl3pPr>
          </a:lstStyle>
          <a:p>
            <a:pPr lvl="0"/>
            <a:r>
              <a:rPr lang="en-US"/>
              <a:t>Place quotation or short text here. </a:t>
            </a:r>
          </a:p>
        </p:txBody>
      </p:sp>
      <p:sp>
        <p:nvSpPr>
          <p:cNvPr id="2" name="Title 1"/>
          <p:cNvSpPr>
            <a:spLocks noGrp="1"/>
          </p:cNvSpPr>
          <p:nvPr>
            <p:ph type="title" hasCustomPrompt="1"/>
          </p:nvPr>
        </p:nvSpPr>
        <p:spPr>
          <a:xfrm>
            <a:off x="5107671" y="848423"/>
            <a:ext cx="6731903" cy="1758537"/>
          </a:xfrm>
          <a:prstGeom prst="rect">
            <a:avLst/>
          </a:prstGeom>
        </p:spPr>
        <p:txBody>
          <a:bodyPr anchor="b"/>
          <a:lstStyle>
            <a:lvl1pPr>
              <a:defRPr lang="nb-NO" sz="4000" b="1" dirty="0">
                <a:latin typeface="DIN Next LT Pro Bold" panose="020B0803020203050203" pitchFamily="34" charset="0"/>
                <a:ea typeface="+mn-ea"/>
                <a:cs typeface="+mn-cs"/>
              </a:defRPr>
            </a:lvl1pPr>
          </a:lstStyle>
          <a:p>
            <a:pPr marL="0" lvl="0" indent="0">
              <a:spcBef>
                <a:spcPts val="1000"/>
              </a:spcBef>
              <a:buFont typeface="Arial" panose="020B0604020202020204" pitchFamily="34" charset="0"/>
            </a:pPr>
            <a:r>
              <a:rPr lang="en-US" dirty="0"/>
              <a:t>TITLE</a:t>
            </a:r>
            <a:endParaRPr lang="nb-NO" dirty="0"/>
          </a:p>
        </p:txBody>
      </p:sp>
    </p:spTree>
    <p:extLst>
      <p:ext uri="{BB962C8B-B14F-4D97-AF65-F5344CB8AC3E}">
        <p14:creationId xmlns:p14="http://schemas.microsoft.com/office/powerpoint/2010/main" val="3665318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ty ">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324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martArt">
    <p:spTree>
      <p:nvGrpSpPr>
        <p:cNvPr id="1" name=""/>
        <p:cNvGrpSpPr/>
        <p:nvPr/>
      </p:nvGrpSpPr>
      <p:grpSpPr>
        <a:xfrm>
          <a:off x="0" y="0"/>
          <a:ext cx="0" cy="0"/>
          <a:chOff x="0" y="0"/>
          <a:chExt cx="0" cy="0"/>
        </a:xfrm>
      </p:grpSpPr>
      <p:sp>
        <p:nvSpPr>
          <p:cNvPr id="3" name="SmartArt Placeholder 2">
            <a:extLst>
              <a:ext uri="{FF2B5EF4-FFF2-40B4-BE49-F238E27FC236}">
                <a16:creationId xmlns:a16="http://schemas.microsoft.com/office/drawing/2014/main" id="{97F25B16-E77D-409D-8118-DDA43A0AA12C}"/>
              </a:ext>
            </a:extLst>
          </p:cNvPr>
          <p:cNvSpPr>
            <a:spLocks noGrp="1"/>
          </p:cNvSpPr>
          <p:nvPr>
            <p:ph type="dgm" sz="quarter" idx="10"/>
          </p:nvPr>
        </p:nvSpPr>
        <p:spPr>
          <a:xfrm>
            <a:off x="489098" y="1158949"/>
            <a:ext cx="11174819" cy="4827182"/>
          </a:xfrm>
          <a:prstGeom prst="rect">
            <a:avLst/>
          </a:prstGeom>
        </p:spPr>
        <p:txBody>
          <a:bodyPr/>
          <a:lstStyle>
            <a:lvl1pPr>
              <a:defRPr>
                <a:latin typeface="DIN Next LT Pro" panose="020B0503020203050203" pitchFamily="34" charset="0"/>
              </a:defRPr>
            </a:lvl1pPr>
          </a:lstStyle>
          <a:p>
            <a:r>
              <a:rPr lang="en-US"/>
              <a:t>Click icon to add SmartArt graphic</a:t>
            </a:r>
            <a:endParaRPr lang="nb-NO"/>
          </a:p>
        </p:txBody>
      </p:sp>
    </p:spTree>
    <p:extLst>
      <p:ext uri="{BB962C8B-B14F-4D97-AF65-F5344CB8AC3E}">
        <p14:creationId xmlns:p14="http://schemas.microsoft.com/office/powerpoint/2010/main" val="350100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ne Phra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BF8B7C-36D5-47E2-9F7B-767151B33051}"/>
              </a:ext>
            </a:extLst>
          </p:cNvPr>
          <p:cNvSpPr/>
          <p:nvPr userDrawn="1"/>
        </p:nvSpPr>
        <p:spPr>
          <a:xfrm>
            <a:off x="0" y="-9144"/>
            <a:ext cx="12192000" cy="686714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Title 1">
            <a:extLst>
              <a:ext uri="{FF2B5EF4-FFF2-40B4-BE49-F238E27FC236}">
                <a16:creationId xmlns:a16="http://schemas.microsoft.com/office/drawing/2014/main" id="{92345BDC-D483-4A4A-9054-A6DC30E26559}"/>
              </a:ext>
            </a:extLst>
          </p:cNvPr>
          <p:cNvSpPr>
            <a:spLocks noGrp="1"/>
          </p:cNvSpPr>
          <p:nvPr>
            <p:ph type="title"/>
          </p:nvPr>
        </p:nvSpPr>
        <p:spPr>
          <a:xfrm>
            <a:off x="838200" y="2761646"/>
            <a:ext cx="10515600" cy="1325563"/>
          </a:xfrm>
        </p:spPr>
        <p:txBody>
          <a:bodyPr/>
          <a:lstStyle>
            <a:lvl1pPr algn="ctr">
              <a:defRPr>
                <a:solidFill>
                  <a:schemeClr val="bg1"/>
                </a:solidFill>
              </a:defRPr>
            </a:lvl1pPr>
          </a:lstStyle>
          <a:p>
            <a:r>
              <a:rPr lang="en-US"/>
              <a:t>Click to edit Master title style</a:t>
            </a:r>
            <a:endParaRPr lang="nb-NO" dirty="0"/>
          </a:p>
        </p:txBody>
      </p:sp>
    </p:spTree>
    <p:extLst>
      <p:ext uri="{BB962C8B-B14F-4D97-AF65-F5344CB8AC3E}">
        <p14:creationId xmlns:p14="http://schemas.microsoft.com/office/powerpoint/2010/main" val="2561739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Phra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BF8B7C-36D5-47E2-9F7B-767151B33051}"/>
              </a:ext>
            </a:extLst>
          </p:cNvPr>
          <p:cNvSpPr/>
          <p:nvPr userDrawn="1"/>
        </p:nvSpPr>
        <p:spPr>
          <a:xfrm>
            <a:off x="0" y="-9144"/>
            <a:ext cx="12192000" cy="6867144"/>
          </a:xfrm>
          <a:prstGeom prst="rect">
            <a:avLst/>
          </a:prstGeom>
          <a:solidFill>
            <a:srgbClr val="2CBD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4" name="Title 1">
            <a:extLst>
              <a:ext uri="{FF2B5EF4-FFF2-40B4-BE49-F238E27FC236}">
                <a16:creationId xmlns:a16="http://schemas.microsoft.com/office/drawing/2014/main" id="{7BECDA8B-A13B-6140-BFCF-AE39E8A9249B}"/>
              </a:ext>
            </a:extLst>
          </p:cNvPr>
          <p:cNvSpPr>
            <a:spLocks noGrp="1"/>
          </p:cNvSpPr>
          <p:nvPr>
            <p:ph type="title"/>
          </p:nvPr>
        </p:nvSpPr>
        <p:spPr>
          <a:xfrm>
            <a:off x="838200" y="2761646"/>
            <a:ext cx="10515600" cy="1325563"/>
          </a:xfrm>
        </p:spPr>
        <p:txBody>
          <a:bodyPr/>
          <a:lstStyle>
            <a:lvl1pPr algn="ctr">
              <a:defRPr>
                <a:solidFill>
                  <a:schemeClr val="bg1"/>
                </a:solidFill>
              </a:defRPr>
            </a:lvl1pPr>
          </a:lstStyle>
          <a:p>
            <a:r>
              <a:rPr lang="en-US"/>
              <a:t>Click to edit Master title style</a:t>
            </a:r>
            <a:endParaRPr lang="nb-NO" dirty="0"/>
          </a:p>
        </p:txBody>
      </p:sp>
    </p:spTree>
    <p:extLst>
      <p:ext uri="{BB962C8B-B14F-4D97-AF65-F5344CB8AC3E}">
        <p14:creationId xmlns:p14="http://schemas.microsoft.com/office/powerpoint/2010/main" val="10659946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Phra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BF8B7C-36D5-47E2-9F7B-767151B33051}"/>
              </a:ext>
            </a:extLst>
          </p:cNvPr>
          <p:cNvSpPr/>
          <p:nvPr userDrawn="1"/>
        </p:nvSpPr>
        <p:spPr>
          <a:xfrm>
            <a:off x="0" y="-9144"/>
            <a:ext cx="12192000" cy="68671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dirty="0"/>
          </a:p>
        </p:txBody>
      </p:sp>
      <p:sp>
        <p:nvSpPr>
          <p:cNvPr id="2" name="Title 1">
            <a:extLst>
              <a:ext uri="{FF2B5EF4-FFF2-40B4-BE49-F238E27FC236}">
                <a16:creationId xmlns:a16="http://schemas.microsoft.com/office/drawing/2014/main" id="{E592C718-7060-F042-91A0-2BE18F39D1A8}"/>
              </a:ext>
            </a:extLst>
          </p:cNvPr>
          <p:cNvSpPr>
            <a:spLocks noGrp="1"/>
          </p:cNvSpPr>
          <p:nvPr>
            <p:ph type="title"/>
          </p:nvPr>
        </p:nvSpPr>
        <p:spPr>
          <a:xfrm>
            <a:off x="838200" y="2761646"/>
            <a:ext cx="10515600" cy="1325563"/>
          </a:xfrm>
        </p:spPr>
        <p:txBody>
          <a:bodyPr/>
          <a:lstStyle>
            <a:lvl1pPr algn="ctr">
              <a:defRPr>
                <a:solidFill>
                  <a:schemeClr val="bg1"/>
                </a:solidFill>
              </a:defRPr>
            </a:lvl1pPr>
          </a:lstStyle>
          <a:p>
            <a:r>
              <a:rPr lang="en-US"/>
              <a:t>Click to edit Master title style</a:t>
            </a:r>
            <a:endParaRPr lang="nb-NO" dirty="0"/>
          </a:p>
        </p:txBody>
      </p:sp>
    </p:spTree>
    <p:extLst>
      <p:ext uri="{BB962C8B-B14F-4D97-AF65-F5344CB8AC3E}">
        <p14:creationId xmlns:p14="http://schemas.microsoft.com/office/powerpoint/2010/main" val="3598548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st slide English">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BF8B7C-36D5-47E2-9F7B-767151B33051}"/>
              </a:ext>
            </a:extLst>
          </p:cNvPr>
          <p:cNvSpPr/>
          <p:nvPr userDrawn="1"/>
        </p:nvSpPr>
        <p:spPr>
          <a:xfrm>
            <a:off x="0" y="-9144"/>
            <a:ext cx="12192000" cy="6867144"/>
          </a:xfrm>
          <a:prstGeom prst="rect">
            <a:avLst/>
          </a:prstGeom>
          <a:solidFill>
            <a:srgbClr val="5A0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8EF45FEB-D250-4DE1-BE51-B1D10D2E9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87822" y="5349875"/>
            <a:ext cx="2416356" cy="925195"/>
          </a:xfrm>
          <a:prstGeom prst="rect">
            <a:avLst/>
          </a:prstGeom>
        </p:spPr>
      </p:pic>
      <p:sp>
        <p:nvSpPr>
          <p:cNvPr id="6" name="Title 1">
            <a:extLst>
              <a:ext uri="{FF2B5EF4-FFF2-40B4-BE49-F238E27FC236}">
                <a16:creationId xmlns:a16="http://schemas.microsoft.com/office/drawing/2014/main" id="{EBA8494F-3F33-B34F-8D42-EF13893A1B9F}"/>
              </a:ext>
            </a:extLst>
          </p:cNvPr>
          <p:cNvSpPr>
            <a:spLocks noGrp="1"/>
          </p:cNvSpPr>
          <p:nvPr>
            <p:ph type="title" hasCustomPrompt="1"/>
          </p:nvPr>
        </p:nvSpPr>
        <p:spPr>
          <a:xfrm>
            <a:off x="838200" y="2761646"/>
            <a:ext cx="10515600" cy="1325563"/>
          </a:xfrm>
        </p:spPr>
        <p:txBody>
          <a:bodyPr/>
          <a:lstStyle>
            <a:lvl1pPr algn="ctr">
              <a:defRPr>
                <a:solidFill>
                  <a:schemeClr val="bg1"/>
                </a:solidFill>
              </a:defRPr>
            </a:lvl1pPr>
          </a:lstStyle>
          <a:p>
            <a:r>
              <a:rPr lang="en-GB" dirty="0"/>
              <a:t>TOGETHER FOR A JUST WORLD</a:t>
            </a:r>
            <a:endParaRPr lang="nb-NO" dirty="0"/>
          </a:p>
        </p:txBody>
      </p:sp>
    </p:spTree>
    <p:extLst>
      <p:ext uri="{BB962C8B-B14F-4D97-AF65-F5344CB8AC3E}">
        <p14:creationId xmlns:p14="http://schemas.microsoft.com/office/powerpoint/2010/main" val="1261655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st slide Norwegi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BF8B7C-36D5-47E2-9F7B-767151B33051}"/>
              </a:ext>
            </a:extLst>
          </p:cNvPr>
          <p:cNvSpPr/>
          <p:nvPr userDrawn="1"/>
        </p:nvSpPr>
        <p:spPr>
          <a:xfrm>
            <a:off x="0" y="-9144"/>
            <a:ext cx="12192000" cy="6867144"/>
          </a:xfrm>
          <a:prstGeom prst="rect">
            <a:avLst/>
          </a:prstGeom>
          <a:solidFill>
            <a:srgbClr val="5A0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pic>
        <p:nvPicPr>
          <p:cNvPr id="9" name="Picture 8">
            <a:extLst>
              <a:ext uri="{FF2B5EF4-FFF2-40B4-BE49-F238E27FC236}">
                <a16:creationId xmlns:a16="http://schemas.microsoft.com/office/drawing/2014/main" id="{4A6A95A9-BA7C-4EE9-963D-EF2020060C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1781" y="5304155"/>
            <a:ext cx="2068437" cy="993228"/>
          </a:xfrm>
          <a:prstGeom prst="rect">
            <a:avLst/>
          </a:prstGeom>
        </p:spPr>
      </p:pic>
      <p:sp>
        <p:nvSpPr>
          <p:cNvPr id="6" name="Title 1">
            <a:extLst>
              <a:ext uri="{FF2B5EF4-FFF2-40B4-BE49-F238E27FC236}">
                <a16:creationId xmlns:a16="http://schemas.microsoft.com/office/drawing/2014/main" id="{FA05588A-FD09-5246-BB15-49EDDADA6D0F}"/>
              </a:ext>
            </a:extLst>
          </p:cNvPr>
          <p:cNvSpPr>
            <a:spLocks noGrp="1"/>
          </p:cNvSpPr>
          <p:nvPr>
            <p:ph type="title" hasCustomPrompt="1"/>
          </p:nvPr>
        </p:nvSpPr>
        <p:spPr>
          <a:xfrm>
            <a:off x="838200" y="2761646"/>
            <a:ext cx="10515600" cy="1325563"/>
          </a:xfrm>
        </p:spPr>
        <p:txBody>
          <a:bodyPr/>
          <a:lstStyle>
            <a:lvl1pPr algn="ctr">
              <a:defRPr>
                <a:solidFill>
                  <a:schemeClr val="bg1"/>
                </a:solidFill>
              </a:defRPr>
            </a:lvl1pPr>
          </a:lstStyle>
          <a:p>
            <a:r>
              <a:rPr lang="en-GB" dirty="0"/>
              <a:t>SAMMEN FOR EN RETTFERDIG VERDEN</a:t>
            </a:r>
            <a:endParaRPr lang="nb-NO" dirty="0"/>
          </a:p>
        </p:txBody>
      </p:sp>
    </p:spTree>
    <p:extLst>
      <p:ext uri="{BB962C8B-B14F-4D97-AF65-F5344CB8AC3E}">
        <p14:creationId xmlns:p14="http://schemas.microsoft.com/office/powerpoint/2010/main" val="894018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points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30C0EE-E544-47C7-B9B8-F23B9A0D8AB2}"/>
              </a:ext>
            </a:extLst>
          </p:cNvPr>
          <p:cNvSpPr/>
          <p:nvPr userDrawn="1"/>
        </p:nvSpPr>
        <p:spPr>
          <a:xfrm>
            <a:off x="0" y="-16476"/>
            <a:ext cx="4079332" cy="3438144"/>
          </a:xfrm>
          <a:prstGeom prst="rect">
            <a:avLst/>
          </a:prstGeom>
          <a:solidFill>
            <a:srgbClr val="5A0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xt Placeholder 2">
            <a:extLst>
              <a:ext uri="{FF2B5EF4-FFF2-40B4-BE49-F238E27FC236}">
                <a16:creationId xmlns:a16="http://schemas.microsoft.com/office/drawing/2014/main" id="{206C1613-42FB-452B-9A85-B3546267AA3C}"/>
              </a:ext>
            </a:extLst>
          </p:cNvPr>
          <p:cNvSpPr>
            <a:spLocks noGrp="1"/>
          </p:cNvSpPr>
          <p:nvPr>
            <p:ph type="body" sz="quarter" idx="17" hasCustomPrompt="1"/>
          </p:nvPr>
        </p:nvSpPr>
        <p:spPr>
          <a:xfrm>
            <a:off x="422274" y="1286384"/>
            <a:ext cx="3326765" cy="1303337"/>
          </a:xfrm>
          <a:prstGeom prst="rect">
            <a:avLst/>
          </a:prstGeom>
        </p:spPr>
        <p:txBody>
          <a:bodyPr/>
          <a:lstStyle>
            <a:lvl1pPr marL="0" indent="0" algn="ctr">
              <a:buNone/>
              <a:defRPr sz="1800">
                <a:solidFill>
                  <a:schemeClr val="bg1"/>
                </a:solidFill>
                <a:latin typeface="DIN Next LT Pro Bold" panose="020B0803020203050203" pitchFamily="34" charset="0"/>
              </a:defRPr>
            </a:lvl1pPr>
            <a:lvl3pPr marL="914400" indent="0">
              <a:buNone/>
              <a:defRPr sz="1400">
                <a:solidFill>
                  <a:schemeClr val="bg1"/>
                </a:solidFill>
                <a:latin typeface="Verdana Pro" panose="020B0604030504040204" pitchFamily="34" charset="0"/>
              </a:defRPr>
            </a:lvl3pPr>
          </a:lstStyle>
          <a:p>
            <a:pPr lvl="0"/>
            <a:r>
              <a:rPr lang="en-US"/>
              <a:t>Place quotation or short text here. </a:t>
            </a:r>
          </a:p>
        </p:txBody>
      </p:sp>
      <p:sp>
        <p:nvSpPr>
          <p:cNvPr id="12" name="Picture Placeholder 16">
            <a:extLst>
              <a:ext uri="{FF2B5EF4-FFF2-40B4-BE49-F238E27FC236}">
                <a16:creationId xmlns:a16="http://schemas.microsoft.com/office/drawing/2014/main" id="{D1CF9119-7975-4B1F-8FC9-2F16FC0E4A47}"/>
              </a:ext>
            </a:extLst>
          </p:cNvPr>
          <p:cNvSpPr>
            <a:spLocks noGrp="1"/>
          </p:cNvSpPr>
          <p:nvPr>
            <p:ph type="pic" sz="quarter" idx="13"/>
          </p:nvPr>
        </p:nvSpPr>
        <p:spPr>
          <a:xfrm>
            <a:off x="0" y="3419856"/>
            <a:ext cx="4079332" cy="3438144"/>
          </a:xfrm>
          <a:prstGeom prst="rect">
            <a:avLst/>
          </a:prstGeom>
        </p:spPr>
        <p:txBody>
          <a:bodyPr/>
          <a:lstStyle>
            <a:lvl1pPr marL="0" indent="0">
              <a:buNone/>
              <a:defRPr sz="1600"/>
            </a:lvl1pPr>
          </a:lstStyle>
          <a:p>
            <a:r>
              <a:rPr lang="en-US"/>
              <a:t>Click icon to add picture</a:t>
            </a:r>
            <a:endParaRPr lang="nb-NO"/>
          </a:p>
        </p:txBody>
      </p:sp>
      <p:sp>
        <p:nvSpPr>
          <p:cNvPr id="7" name="Text Placeholder 16">
            <a:extLst>
              <a:ext uri="{FF2B5EF4-FFF2-40B4-BE49-F238E27FC236}">
                <a16:creationId xmlns:a16="http://schemas.microsoft.com/office/drawing/2014/main" id="{DF0A61D6-E5D6-46B5-AFDE-40F65D68CC02}"/>
              </a:ext>
            </a:extLst>
          </p:cNvPr>
          <p:cNvSpPr>
            <a:spLocks noGrp="1"/>
          </p:cNvSpPr>
          <p:nvPr>
            <p:ph type="body" sz="quarter" idx="15" hasCustomPrompt="1"/>
          </p:nvPr>
        </p:nvSpPr>
        <p:spPr>
          <a:xfrm>
            <a:off x="5124449" y="2606960"/>
            <a:ext cx="6715125" cy="3581400"/>
          </a:xfrm>
          <a:prstGeom prst="rect">
            <a:avLst/>
          </a:prstGeom>
        </p:spPr>
        <p:txBody>
          <a:bodyPr/>
          <a:lstStyle>
            <a:lvl1pPr>
              <a:defRPr sz="2000">
                <a:latin typeface="DIN Next LT Pro Light" panose="020B0303020203050203" pitchFamily="34" charset="0"/>
              </a:defRPr>
            </a:lvl1pPr>
            <a:lvl3pPr marL="1257300" indent="-342900">
              <a:buFont typeface="Arial" panose="020B0604020202020204" pitchFamily="34" charset="0"/>
              <a:buChar char="•"/>
              <a:defRPr/>
            </a:lvl3pPr>
          </a:lstStyle>
          <a:p>
            <a:pPr lvl="0"/>
            <a:r>
              <a:rPr lang="en-US" err="1"/>
              <a:t>Bulletpoints</a:t>
            </a:r>
            <a:r>
              <a:rPr lang="en-US"/>
              <a:t> here</a:t>
            </a:r>
          </a:p>
        </p:txBody>
      </p:sp>
      <p:sp>
        <p:nvSpPr>
          <p:cNvPr id="10" name="Title 1"/>
          <p:cNvSpPr>
            <a:spLocks noGrp="1"/>
          </p:cNvSpPr>
          <p:nvPr>
            <p:ph type="title" hasCustomPrompt="1"/>
          </p:nvPr>
        </p:nvSpPr>
        <p:spPr>
          <a:xfrm>
            <a:off x="5107671" y="848423"/>
            <a:ext cx="6731903" cy="1758537"/>
          </a:xfrm>
          <a:prstGeom prst="rect">
            <a:avLst/>
          </a:prstGeom>
        </p:spPr>
        <p:txBody>
          <a:bodyPr anchor="b"/>
          <a:lstStyle>
            <a:lvl1pPr>
              <a:defRPr lang="nb-NO" sz="4000" b="1" dirty="0">
                <a:latin typeface="DIN Next LT Pro Bold" panose="020B0803020203050203" pitchFamily="34" charset="0"/>
                <a:ea typeface="+mn-ea"/>
                <a:cs typeface="+mn-cs"/>
              </a:defRPr>
            </a:lvl1pPr>
          </a:lstStyle>
          <a:p>
            <a:pPr marL="0" lvl="0" indent="0">
              <a:spcBef>
                <a:spcPts val="1000"/>
              </a:spcBef>
              <a:buFont typeface="Arial" panose="020B0604020202020204" pitchFamily="34" charset="0"/>
            </a:pPr>
            <a:r>
              <a:rPr lang="en-US" dirty="0"/>
              <a:t>TITLE</a:t>
            </a:r>
            <a:endParaRPr lang="nb-NO" dirty="0"/>
          </a:p>
        </p:txBody>
      </p:sp>
    </p:spTree>
    <p:extLst>
      <p:ext uri="{BB962C8B-B14F-4D97-AF65-F5344CB8AC3E}">
        <p14:creationId xmlns:p14="http://schemas.microsoft.com/office/powerpoint/2010/main" val="59295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ulletpoints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30C0EE-E544-47C7-B9B8-F23B9A0D8AB2}"/>
              </a:ext>
            </a:extLst>
          </p:cNvPr>
          <p:cNvSpPr/>
          <p:nvPr userDrawn="1"/>
        </p:nvSpPr>
        <p:spPr>
          <a:xfrm>
            <a:off x="8112668" y="-16476"/>
            <a:ext cx="4079332" cy="3438144"/>
          </a:xfrm>
          <a:prstGeom prst="rect">
            <a:avLst/>
          </a:prstGeom>
          <a:solidFill>
            <a:srgbClr val="5A0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xt Placeholder 2">
            <a:extLst>
              <a:ext uri="{FF2B5EF4-FFF2-40B4-BE49-F238E27FC236}">
                <a16:creationId xmlns:a16="http://schemas.microsoft.com/office/drawing/2014/main" id="{206C1613-42FB-452B-9A85-B3546267AA3C}"/>
              </a:ext>
            </a:extLst>
          </p:cNvPr>
          <p:cNvSpPr>
            <a:spLocks noGrp="1"/>
          </p:cNvSpPr>
          <p:nvPr>
            <p:ph type="body" sz="quarter" idx="17" hasCustomPrompt="1"/>
          </p:nvPr>
        </p:nvSpPr>
        <p:spPr>
          <a:xfrm>
            <a:off x="8534942" y="1286384"/>
            <a:ext cx="3326765" cy="1303337"/>
          </a:xfrm>
          <a:prstGeom prst="rect">
            <a:avLst/>
          </a:prstGeom>
        </p:spPr>
        <p:txBody>
          <a:bodyPr/>
          <a:lstStyle>
            <a:lvl1pPr marL="0" indent="0" algn="ctr">
              <a:buNone/>
              <a:defRPr sz="1800">
                <a:solidFill>
                  <a:schemeClr val="bg1"/>
                </a:solidFill>
                <a:latin typeface="DIN Next LT Pro Bold" panose="020B0803020203050203" pitchFamily="34" charset="0"/>
              </a:defRPr>
            </a:lvl1pPr>
            <a:lvl3pPr marL="914400" indent="0">
              <a:buNone/>
              <a:defRPr sz="1400">
                <a:solidFill>
                  <a:schemeClr val="bg1"/>
                </a:solidFill>
                <a:latin typeface="Verdana Pro" panose="020B0604030504040204" pitchFamily="34" charset="0"/>
              </a:defRPr>
            </a:lvl3pPr>
          </a:lstStyle>
          <a:p>
            <a:pPr lvl="0"/>
            <a:r>
              <a:rPr lang="en-US"/>
              <a:t>Place quotation or short text here. </a:t>
            </a:r>
          </a:p>
        </p:txBody>
      </p:sp>
      <p:sp>
        <p:nvSpPr>
          <p:cNvPr id="12" name="Picture Placeholder 16">
            <a:extLst>
              <a:ext uri="{FF2B5EF4-FFF2-40B4-BE49-F238E27FC236}">
                <a16:creationId xmlns:a16="http://schemas.microsoft.com/office/drawing/2014/main" id="{D1CF9119-7975-4B1F-8FC9-2F16FC0E4A47}"/>
              </a:ext>
            </a:extLst>
          </p:cNvPr>
          <p:cNvSpPr>
            <a:spLocks noGrp="1"/>
          </p:cNvSpPr>
          <p:nvPr>
            <p:ph type="pic" sz="quarter" idx="13"/>
          </p:nvPr>
        </p:nvSpPr>
        <p:spPr>
          <a:xfrm>
            <a:off x="8112668" y="3419856"/>
            <a:ext cx="4079332" cy="3438144"/>
          </a:xfrm>
          <a:prstGeom prst="rect">
            <a:avLst/>
          </a:prstGeom>
        </p:spPr>
        <p:txBody>
          <a:bodyPr/>
          <a:lstStyle>
            <a:lvl1pPr marL="0" indent="0">
              <a:buNone/>
              <a:defRPr sz="1600"/>
            </a:lvl1pPr>
          </a:lstStyle>
          <a:p>
            <a:r>
              <a:rPr lang="en-US"/>
              <a:t>Click icon to add picture</a:t>
            </a:r>
            <a:endParaRPr lang="nb-NO"/>
          </a:p>
        </p:txBody>
      </p:sp>
      <p:sp>
        <p:nvSpPr>
          <p:cNvPr id="7" name="Text Placeholder 16">
            <a:extLst>
              <a:ext uri="{FF2B5EF4-FFF2-40B4-BE49-F238E27FC236}">
                <a16:creationId xmlns:a16="http://schemas.microsoft.com/office/drawing/2014/main" id="{DF0A61D6-E5D6-46B5-AFDE-40F65D68CC02}"/>
              </a:ext>
            </a:extLst>
          </p:cNvPr>
          <p:cNvSpPr>
            <a:spLocks noGrp="1"/>
          </p:cNvSpPr>
          <p:nvPr>
            <p:ph type="body" sz="quarter" idx="15" hasCustomPrompt="1"/>
          </p:nvPr>
        </p:nvSpPr>
        <p:spPr>
          <a:xfrm>
            <a:off x="574868" y="1953134"/>
            <a:ext cx="6715125" cy="3581400"/>
          </a:xfrm>
          <a:prstGeom prst="rect">
            <a:avLst/>
          </a:prstGeom>
        </p:spPr>
        <p:txBody>
          <a:bodyPr/>
          <a:lstStyle>
            <a:lvl1pPr>
              <a:defRPr sz="2000">
                <a:latin typeface="DIN Next LT Pro Light" panose="020B0303020203050203" pitchFamily="34" charset="0"/>
              </a:defRPr>
            </a:lvl1pPr>
            <a:lvl3pPr marL="1257300" indent="-342900">
              <a:buFont typeface="Arial" panose="020B0604020202020204" pitchFamily="34" charset="0"/>
              <a:buChar char="•"/>
              <a:defRPr/>
            </a:lvl3pPr>
          </a:lstStyle>
          <a:p>
            <a:pPr lvl="0"/>
            <a:r>
              <a:rPr lang="en-US" err="1"/>
              <a:t>Bulletpoints</a:t>
            </a:r>
            <a:r>
              <a:rPr lang="en-US"/>
              <a:t> here</a:t>
            </a:r>
          </a:p>
        </p:txBody>
      </p:sp>
      <p:sp>
        <p:nvSpPr>
          <p:cNvPr id="10" name="Title 1"/>
          <p:cNvSpPr>
            <a:spLocks noGrp="1"/>
          </p:cNvSpPr>
          <p:nvPr>
            <p:ph type="title" hasCustomPrompt="1"/>
          </p:nvPr>
        </p:nvSpPr>
        <p:spPr>
          <a:xfrm>
            <a:off x="566478" y="179515"/>
            <a:ext cx="6731903" cy="1758537"/>
          </a:xfrm>
          <a:prstGeom prst="rect">
            <a:avLst/>
          </a:prstGeom>
        </p:spPr>
        <p:txBody>
          <a:bodyPr anchor="b"/>
          <a:lstStyle>
            <a:lvl1pPr>
              <a:defRPr lang="nb-NO" sz="4000" b="1" dirty="0">
                <a:latin typeface="DIN Next LT Pro Bold" panose="020B0803020203050203" pitchFamily="34" charset="0"/>
                <a:ea typeface="+mn-ea"/>
                <a:cs typeface="+mn-cs"/>
              </a:defRPr>
            </a:lvl1pPr>
          </a:lstStyle>
          <a:p>
            <a:pPr marL="0" lvl="0" indent="0">
              <a:spcBef>
                <a:spcPts val="1000"/>
              </a:spcBef>
              <a:buFont typeface="Arial" panose="020B0604020202020204" pitchFamily="34" charset="0"/>
            </a:pPr>
            <a:r>
              <a:rPr lang="en-US" dirty="0"/>
              <a:t>TITLE</a:t>
            </a:r>
            <a:endParaRPr lang="nb-NO" dirty="0"/>
          </a:p>
        </p:txBody>
      </p:sp>
    </p:spTree>
    <p:extLst>
      <p:ext uri="{BB962C8B-B14F-4D97-AF65-F5344CB8AC3E}">
        <p14:creationId xmlns:p14="http://schemas.microsoft.com/office/powerpoint/2010/main" val="110489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ulletpoints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130C0EE-E544-47C7-B9B8-F23B9A0D8AB2}"/>
              </a:ext>
            </a:extLst>
          </p:cNvPr>
          <p:cNvSpPr/>
          <p:nvPr userDrawn="1"/>
        </p:nvSpPr>
        <p:spPr>
          <a:xfrm>
            <a:off x="0" y="-16476"/>
            <a:ext cx="4079332" cy="34381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3" name="Text Placeholder 2">
            <a:extLst>
              <a:ext uri="{FF2B5EF4-FFF2-40B4-BE49-F238E27FC236}">
                <a16:creationId xmlns:a16="http://schemas.microsoft.com/office/drawing/2014/main" id="{206C1613-42FB-452B-9A85-B3546267AA3C}"/>
              </a:ext>
            </a:extLst>
          </p:cNvPr>
          <p:cNvSpPr>
            <a:spLocks noGrp="1"/>
          </p:cNvSpPr>
          <p:nvPr>
            <p:ph type="body" sz="quarter" idx="17" hasCustomPrompt="1"/>
          </p:nvPr>
        </p:nvSpPr>
        <p:spPr>
          <a:xfrm>
            <a:off x="422274" y="1286384"/>
            <a:ext cx="3326765" cy="1303337"/>
          </a:xfrm>
          <a:prstGeom prst="rect">
            <a:avLst/>
          </a:prstGeom>
        </p:spPr>
        <p:txBody>
          <a:bodyPr/>
          <a:lstStyle>
            <a:lvl1pPr marL="0" indent="0" algn="ctr">
              <a:buNone/>
              <a:defRPr sz="1800">
                <a:solidFill>
                  <a:schemeClr val="bg1"/>
                </a:solidFill>
                <a:latin typeface="DIN Next LT Pro Bold" panose="020B0803020203050203" pitchFamily="34" charset="0"/>
              </a:defRPr>
            </a:lvl1pPr>
            <a:lvl3pPr marL="914400" indent="0">
              <a:buNone/>
              <a:defRPr sz="1400">
                <a:solidFill>
                  <a:schemeClr val="bg1"/>
                </a:solidFill>
                <a:latin typeface="Verdana Pro" panose="020B0604030504040204" pitchFamily="34" charset="0"/>
              </a:defRPr>
            </a:lvl3pPr>
          </a:lstStyle>
          <a:p>
            <a:pPr lvl="0"/>
            <a:r>
              <a:rPr lang="en-US"/>
              <a:t>Place quotation or short text here. </a:t>
            </a:r>
          </a:p>
        </p:txBody>
      </p:sp>
      <p:sp>
        <p:nvSpPr>
          <p:cNvPr id="12" name="Picture Placeholder 16">
            <a:extLst>
              <a:ext uri="{FF2B5EF4-FFF2-40B4-BE49-F238E27FC236}">
                <a16:creationId xmlns:a16="http://schemas.microsoft.com/office/drawing/2014/main" id="{D1CF9119-7975-4B1F-8FC9-2F16FC0E4A47}"/>
              </a:ext>
            </a:extLst>
          </p:cNvPr>
          <p:cNvSpPr>
            <a:spLocks noGrp="1"/>
          </p:cNvSpPr>
          <p:nvPr>
            <p:ph type="pic" sz="quarter" idx="13"/>
          </p:nvPr>
        </p:nvSpPr>
        <p:spPr>
          <a:xfrm>
            <a:off x="0" y="3421668"/>
            <a:ext cx="4079332" cy="3436332"/>
          </a:xfrm>
          <a:prstGeom prst="rect">
            <a:avLst/>
          </a:prstGeom>
        </p:spPr>
        <p:txBody>
          <a:bodyPr/>
          <a:lstStyle>
            <a:lvl1pPr marL="0" indent="0">
              <a:buNone/>
              <a:defRPr sz="1600"/>
            </a:lvl1pPr>
          </a:lstStyle>
          <a:p>
            <a:r>
              <a:rPr lang="en-US"/>
              <a:t>Click icon to add picture</a:t>
            </a:r>
            <a:endParaRPr lang="nb-NO"/>
          </a:p>
        </p:txBody>
      </p:sp>
      <p:sp>
        <p:nvSpPr>
          <p:cNvPr id="7" name="Text Placeholder 16">
            <a:extLst>
              <a:ext uri="{FF2B5EF4-FFF2-40B4-BE49-F238E27FC236}">
                <a16:creationId xmlns:a16="http://schemas.microsoft.com/office/drawing/2014/main" id="{DF0A61D6-E5D6-46B5-AFDE-40F65D68CC02}"/>
              </a:ext>
            </a:extLst>
          </p:cNvPr>
          <p:cNvSpPr>
            <a:spLocks noGrp="1"/>
          </p:cNvSpPr>
          <p:nvPr>
            <p:ph type="body" sz="quarter" idx="15" hasCustomPrompt="1"/>
          </p:nvPr>
        </p:nvSpPr>
        <p:spPr>
          <a:xfrm>
            <a:off x="5124449" y="2606960"/>
            <a:ext cx="6715125" cy="3581400"/>
          </a:xfrm>
          <a:prstGeom prst="rect">
            <a:avLst/>
          </a:prstGeom>
        </p:spPr>
        <p:txBody>
          <a:bodyPr/>
          <a:lstStyle>
            <a:lvl1pPr>
              <a:defRPr sz="2000">
                <a:latin typeface="DIN Next LT Pro Light" panose="020B0303020203050203" pitchFamily="34" charset="0"/>
              </a:defRPr>
            </a:lvl1pPr>
            <a:lvl3pPr marL="1257300" indent="-342900">
              <a:buFont typeface="Arial" panose="020B0604020202020204" pitchFamily="34" charset="0"/>
              <a:buChar char="•"/>
              <a:defRPr/>
            </a:lvl3pPr>
          </a:lstStyle>
          <a:p>
            <a:pPr lvl="0"/>
            <a:r>
              <a:rPr lang="en-US" err="1"/>
              <a:t>Bulletpoints</a:t>
            </a:r>
            <a:r>
              <a:rPr lang="en-US"/>
              <a:t> here</a:t>
            </a:r>
          </a:p>
        </p:txBody>
      </p:sp>
      <p:sp>
        <p:nvSpPr>
          <p:cNvPr id="10" name="Title 1"/>
          <p:cNvSpPr>
            <a:spLocks noGrp="1"/>
          </p:cNvSpPr>
          <p:nvPr>
            <p:ph type="title" hasCustomPrompt="1"/>
          </p:nvPr>
        </p:nvSpPr>
        <p:spPr>
          <a:xfrm>
            <a:off x="5107671" y="848423"/>
            <a:ext cx="6731903" cy="1758537"/>
          </a:xfrm>
          <a:prstGeom prst="rect">
            <a:avLst/>
          </a:prstGeom>
        </p:spPr>
        <p:txBody>
          <a:bodyPr anchor="b"/>
          <a:lstStyle>
            <a:lvl1pPr>
              <a:defRPr lang="nb-NO" sz="2800" dirty="0">
                <a:latin typeface="DIN Next LT Pro Bold" panose="020B0803020203050203" pitchFamily="34" charset="0"/>
                <a:ea typeface="+mn-ea"/>
                <a:cs typeface="+mn-cs"/>
              </a:defRPr>
            </a:lvl1pPr>
          </a:lstStyle>
          <a:p>
            <a:pPr marL="0" lvl="0" indent="0">
              <a:spcBef>
                <a:spcPts val="1000"/>
              </a:spcBef>
              <a:buFont typeface="Arial" panose="020B0604020202020204" pitchFamily="34" charset="0"/>
            </a:pPr>
            <a:r>
              <a:rPr lang="en-US" dirty="0"/>
              <a:t>CLICK TO EDIT MASTER TITLE STYLE</a:t>
            </a:r>
            <a:endParaRPr lang="nb-NO" dirty="0"/>
          </a:p>
        </p:txBody>
      </p:sp>
    </p:spTree>
    <p:extLst>
      <p:ext uri="{BB962C8B-B14F-4D97-AF65-F5344CB8AC3E}">
        <p14:creationId xmlns:p14="http://schemas.microsoft.com/office/powerpoint/2010/main" val="768684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CA762E-E85D-47E0-ABB8-03B9F51B41C8}"/>
              </a:ext>
            </a:extLst>
          </p:cNvPr>
          <p:cNvSpPr/>
          <p:nvPr userDrawn="1"/>
        </p:nvSpPr>
        <p:spPr>
          <a:xfrm>
            <a:off x="-28875" y="-18288"/>
            <a:ext cx="4079332" cy="34381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a:extLst>
              <a:ext uri="{FF2B5EF4-FFF2-40B4-BE49-F238E27FC236}">
                <a16:creationId xmlns:a16="http://schemas.microsoft.com/office/drawing/2014/main" id="{3130C0EE-E544-47C7-B9B8-F23B9A0D8AB2}"/>
              </a:ext>
            </a:extLst>
          </p:cNvPr>
          <p:cNvSpPr/>
          <p:nvPr userDrawn="1"/>
        </p:nvSpPr>
        <p:spPr>
          <a:xfrm>
            <a:off x="-28875" y="3419856"/>
            <a:ext cx="4079332" cy="3438144"/>
          </a:xfrm>
          <a:prstGeom prst="rect">
            <a:avLst/>
          </a:prstGeom>
          <a:solidFill>
            <a:srgbClr val="5A0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Picture Placeholder 16">
            <a:extLst>
              <a:ext uri="{FF2B5EF4-FFF2-40B4-BE49-F238E27FC236}">
                <a16:creationId xmlns:a16="http://schemas.microsoft.com/office/drawing/2014/main" id="{B1BF7C8C-97EB-4578-B1EF-597A4432A0AD}"/>
              </a:ext>
            </a:extLst>
          </p:cNvPr>
          <p:cNvSpPr>
            <a:spLocks noGrp="1"/>
          </p:cNvSpPr>
          <p:nvPr>
            <p:ph type="pic" sz="quarter" idx="13" hasCustomPrompt="1"/>
          </p:nvPr>
        </p:nvSpPr>
        <p:spPr>
          <a:xfrm>
            <a:off x="974721" y="848423"/>
            <a:ext cx="2111543" cy="1758537"/>
          </a:xfrm>
          <a:prstGeom prst="rect">
            <a:avLst/>
          </a:prstGeom>
        </p:spPr>
        <p:txBody>
          <a:bodyPr/>
          <a:lstStyle>
            <a:lvl1pPr marL="0" indent="0">
              <a:buNone/>
              <a:defRPr sz="1600"/>
            </a:lvl1pPr>
          </a:lstStyle>
          <a:p>
            <a:r>
              <a:rPr lang="nb-NO" err="1"/>
              <a:t>Click</a:t>
            </a:r>
            <a:r>
              <a:rPr lang="nb-NO"/>
              <a:t> to </a:t>
            </a:r>
            <a:r>
              <a:rPr lang="nb-NO" err="1"/>
              <a:t>add</a:t>
            </a:r>
            <a:r>
              <a:rPr lang="nb-NO"/>
              <a:t> </a:t>
            </a:r>
            <a:r>
              <a:rPr lang="nb-NO" err="1"/>
              <a:t>icon</a:t>
            </a:r>
            <a:endParaRPr lang="nb-NO"/>
          </a:p>
        </p:txBody>
      </p:sp>
      <p:sp>
        <p:nvSpPr>
          <p:cNvPr id="3" name="Text Placeholder 2">
            <a:extLst>
              <a:ext uri="{FF2B5EF4-FFF2-40B4-BE49-F238E27FC236}">
                <a16:creationId xmlns:a16="http://schemas.microsoft.com/office/drawing/2014/main" id="{206C1613-42FB-452B-9A85-B3546267AA3C}"/>
              </a:ext>
            </a:extLst>
          </p:cNvPr>
          <p:cNvSpPr>
            <a:spLocks noGrp="1"/>
          </p:cNvSpPr>
          <p:nvPr>
            <p:ph type="body" sz="quarter" idx="17" hasCustomPrompt="1"/>
          </p:nvPr>
        </p:nvSpPr>
        <p:spPr>
          <a:xfrm>
            <a:off x="422274" y="4706240"/>
            <a:ext cx="3326765" cy="1303337"/>
          </a:xfrm>
          <a:prstGeom prst="rect">
            <a:avLst/>
          </a:prstGeom>
        </p:spPr>
        <p:txBody>
          <a:bodyPr/>
          <a:lstStyle>
            <a:lvl1pPr marL="0" indent="0" algn="ctr">
              <a:buNone/>
              <a:defRPr sz="1800">
                <a:solidFill>
                  <a:schemeClr val="bg1"/>
                </a:solidFill>
                <a:latin typeface="DIN Next LT Pro Bold" panose="020B0803020203050203" pitchFamily="34" charset="0"/>
              </a:defRPr>
            </a:lvl1pPr>
            <a:lvl3pPr marL="914400" indent="0">
              <a:buNone/>
              <a:defRPr sz="1400">
                <a:solidFill>
                  <a:schemeClr val="bg1"/>
                </a:solidFill>
                <a:latin typeface="Verdana Pro" panose="020B0604030504040204" pitchFamily="34" charset="0"/>
              </a:defRPr>
            </a:lvl3pPr>
          </a:lstStyle>
          <a:p>
            <a:pPr lvl="0"/>
            <a:r>
              <a:rPr lang="en-US"/>
              <a:t>Place quotation or short text here. </a:t>
            </a:r>
          </a:p>
        </p:txBody>
      </p:sp>
      <p:sp useBgFill="1">
        <p:nvSpPr>
          <p:cNvPr id="9" name="Picture Placeholder 16">
            <a:extLst>
              <a:ext uri="{FF2B5EF4-FFF2-40B4-BE49-F238E27FC236}">
                <a16:creationId xmlns:a16="http://schemas.microsoft.com/office/drawing/2014/main" id="{328E6CF7-0061-4D73-825D-0349600B25DB}"/>
              </a:ext>
            </a:extLst>
          </p:cNvPr>
          <p:cNvSpPr>
            <a:spLocks noGrp="1" noChangeAspect="1"/>
          </p:cNvSpPr>
          <p:nvPr>
            <p:ph type="pic" sz="quarter" idx="18"/>
          </p:nvPr>
        </p:nvSpPr>
        <p:spPr>
          <a:xfrm>
            <a:off x="4050456" y="0"/>
            <a:ext cx="8141543" cy="6857999"/>
          </a:xfrm>
          <a:prstGeom prst="rect">
            <a:avLst/>
          </a:prstGeom>
        </p:spPr>
        <p:txBody>
          <a:bodyPr/>
          <a:lstStyle>
            <a:lvl1pPr marL="0" indent="0">
              <a:buNone/>
              <a:defRPr sz="1600"/>
            </a:lvl1pPr>
          </a:lstStyle>
          <a:p>
            <a:r>
              <a:rPr lang="en-US"/>
              <a:t>Click icon to add picture</a:t>
            </a:r>
            <a:endParaRPr lang="nb-NO"/>
          </a:p>
        </p:txBody>
      </p:sp>
    </p:spTree>
    <p:extLst>
      <p:ext uri="{BB962C8B-B14F-4D97-AF65-F5344CB8AC3E}">
        <p14:creationId xmlns:p14="http://schemas.microsoft.com/office/powerpoint/2010/main" val="950624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CA762E-E85D-47E0-ABB8-03B9F51B41C8}"/>
              </a:ext>
            </a:extLst>
          </p:cNvPr>
          <p:cNvSpPr/>
          <p:nvPr userDrawn="1"/>
        </p:nvSpPr>
        <p:spPr>
          <a:xfrm>
            <a:off x="8103766" y="-18288"/>
            <a:ext cx="4088233" cy="34381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Rectangle 7">
            <a:extLst>
              <a:ext uri="{FF2B5EF4-FFF2-40B4-BE49-F238E27FC236}">
                <a16:creationId xmlns:a16="http://schemas.microsoft.com/office/drawing/2014/main" id="{3130C0EE-E544-47C7-B9B8-F23B9A0D8AB2}"/>
              </a:ext>
            </a:extLst>
          </p:cNvPr>
          <p:cNvSpPr/>
          <p:nvPr userDrawn="1"/>
        </p:nvSpPr>
        <p:spPr>
          <a:xfrm>
            <a:off x="8103766" y="3419855"/>
            <a:ext cx="4088233" cy="3438145"/>
          </a:xfrm>
          <a:prstGeom prst="rect">
            <a:avLst/>
          </a:prstGeom>
          <a:solidFill>
            <a:srgbClr val="5A0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11" name="Picture Placeholder 16">
            <a:extLst>
              <a:ext uri="{FF2B5EF4-FFF2-40B4-BE49-F238E27FC236}">
                <a16:creationId xmlns:a16="http://schemas.microsoft.com/office/drawing/2014/main" id="{B1BF7C8C-97EB-4578-B1EF-597A4432A0AD}"/>
              </a:ext>
            </a:extLst>
          </p:cNvPr>
          <p:cNvSpPr>
            <a:spLocks noGrp="1"/>
          </p:cNvSpPr>
          <p:nvPr>
            <p:ph type="pic" sz="quarter" idx="13" hasCustomPrompt="1"/>
          </p:nvPr>
        </p:nvSpPr>
        <p:spPr>
          <a:xfrm>
            <a:off x="9107363" y="848423"/>
            <a:ext cx="2111543" cy="1758537"/>
          </a:xfrm>
          <a:prstGeom prst="rect">
            <a:avLst/>
          </a:prstGeom>
        </p:spPr>
        <p:txBody>
          <a:bodyPr/>
          <a:lstStyle>
            <a:lvl1pPr marL="0" indent="0">
              <a:buNone/>
              <a:defRPr sz="1600"/>
            </a:lvl1pPr>
          </a:lstStyle>
          <a:p>
            <a:r>
              <a:rPr lang="nb-NO" err="1"/>
              <a:t>Click</a:t>
            </a:r>
            <a:r>
              <a:rPr lang="nb-NO"/>
              <a:t> to </a:t>
            </a:r>
            <a:r>
              <a:rPr lang="nb-NO" err="1"/>
              <a:t>add</a:t>
            </a:r>
            <a:r>
              <a:rPr lang="nb-NO"/>
              <a:t> </a:t>
            </a:r>
            <a:r>
              <a:rPr lang="nb-NO" err="1"/>
              <a:t>icon</a:t>
            </a:r>
            <a:endParaRPr lang="nb-NO"/>
          </a:p>
        </p:txBody>
      </p:sp>
      <p:sp>
        <p:nvSpPr>
          <p:cNvPr id="3" name="Text Placeholder 2">
            <a:extLst>
              <a:ext uri="{FF2B5EF4-FFF2-40B4-BE49-F238E27FC236}">
                <a16:creationId xmlns:a16="http://schemas.microsoft.com/office/drawing/2014/main" id="{206C1613-42FB-452B-9A85-B3546267AA3C}"/>
              </a:ext>
            </a:extLst>
          </p:cNvPr>
          <p:cNvSpPr>
            <a:spLocks noGrp="1"/>
          </p:cNvSpPr>
          <p:nvPr>
            <p:ph type="body" sz="quarter" idx="17" hasCustomPrompt="1"/>
          </p:nvPr>
        </p:nvSpPr>
        <p:spPr>
          <a:xfrm>
            <a:off x="8554916" y="4706240"/>
            <a:ext cx="3326765" cy="1303337"/>
          </a:xfrm>
          <a:prstGeom prst="rect">
            <a:avLst/>
          </a:prstGeom>
        </p:spPr>
        <p:txBody>
          <a:bodyPr/>
          <a:lstStyle>
            <a:lvl1pPr marL="0" indent="0" algn="ctr">
              <a:buNone/>
              <a:defRPr sz="1800">
                <a:solidFill>
                  <a:schemeClr val="bg1"/>
                </a:solidFill>
                <a:latin typeface="DIN Next LT Pro Bold" panose="020B0803020203050203" pitchFamily="34" charset="0"/>
              </a:defRPr>
            </a:lvl1pPr>
            <a:lvl3pPr marL="914400" indent="0">
              <a:buNone/>
              <a:defRPr sz="1400">
                <a:solidFill>
                  <a:schemeClr val="bg1"/>
                </a:solidFill>
                <a:latin typeface="Verdana Pro" panose="020B0604030504040204" pitchFamily="34" charset="0"/>
              </a:defRPr>
            </a:lvl3pPr>
          </a:lstStyle>
          <a:p>
            <a:pPr lvl="0"/>
            <a:r>
              <a:rPr lang="en-US" dirty="0"/>
              <a:t>Place quotation or short text here. </a:t>
            </a:r>
          </a:p>
        </p:txBody>
      </p:sp>
      <p:sp useBgFill="1">
        <p:nvSpPr>
          <p:cNvPr id="9" name="Picture Placeholder 16">
            <a:extLst>
              <a:ext uri="{FF2B5EF4-FFF2-40B4-BE49-F238E27FC236}">
                <a16:creationId xmlns:a16="http://schemas.microsoft.com/office/drawing/2014/main" id="{328E6CF7-0061-4D73-825D-0349600B25DB}"/>
              </a:ext>
            </a:extLst>
          </p:cNvPr>
          <p:cNvSpPr>
            <a:spLocks noGrp="1" noChangeAspect="1"/>
          </p:cNvSpPr>
          <p:nvPr>
            <p:ph type="pic" sz="quarter" idx="18"/>
          </p:nvPr>
        </p:nvSpPr>
        <p:spPr>
          <a:xfrm>
            <a:off x="0" y="-18288"/>
            <a:ext cx="8163256" cy="6876288"/>
          </a:xfrm>
          <a:prstGeom prst="rect">
            <a:avLst/>
          </a:prstGeom>
        </p:spPr>
        <p:txBody>
          <a:bodyPr/>
          <a:lstStyle>
            <a:lvl1pPr marL="0" indent="0">
              <a:buNone/>
              <a:defRPr sz="1600"/>
            </a:lvl1pPr>
          </a:lstStyle>
          <a:p>
            <a:r>
              <a:rPr lang="en-US"/>
              <a:t>Click icon to add picture</a:t>
            </a:r>
            <a:endParaRPr lang="nb-NO" dirty="0"/>
          </a:p>
        </p:txBody>
      </p:sp>
    </p:spTree>
    <p:extLst>
      <p:ext uri="{BB962C8B-B14F-4D97-AF65-F5344CB8AC3E}">
        <p14:creationId xmlns:p14="http://schemas.microsoft.com/office/powerpoint/2010/main" val="345748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Large photo">
    <p:spTree>
      <p:nvGrpSpPr>
        <p:cNvPr id="1" name=""/>
        <p:cNvGrpSpPr/>
        <p:nvPr/>
      </p:nvGrpSpPr>
      <p:grpSpPr>
        <a:xfrm>
          <a:off x="0" y="0"/>
          <a:ext cx="0" cy="0"/>
          <a:chOff x="0" y="0"/>
          <a:chExt cx="0" cy="0"/>
        </a:xfrm>
      </p:grpSpPr>
      <p:sp useBgFill="1">
        <p:nvSpPr>
          <p:cNvPr id="9" name="Picture Placeholder 16">
            <a:extLst>
              <a:ext uri="{FF2B5EF4-FFF2-40B4-BE49-F238E27FC236}">
                <a16:creationId xmlns:a16="http://schemas.microsoft.com/office/drawing/2014/main" id="{328E6CF7-0061-4D73-825D-0349600B25DB}"/>
              </a:ext>
            </a:extLst>
          </p:cNvPr>
          <p:cNvSpPr>
            <a:spLocks noGrp="1" noChangeAspect="1"/>
          </p:cNvSpPr>
          <p:nvPr>
            <p:ph type="pic" sz="quarter" idx="18"/>
          </p:nvPr>
        </p:nvSpPr>
        <p:spPr>
          <a:xfrm>
            <a:off x="4050456" y="0"/>
            <a:ext cx="8141543" cy="6857999"/>
          </a:xfrm>
          <a:prstGeom prst="rect">
            <a:avLst/>
          </a:prstGeom>
        </p:spPr>
        <p:txBody>
          <a:bodyPr/>
          <a:lstStyle>
            <a:lvl1pPr marL="0" indent="0">
              <a:buNone/>
              <a:defRPr sz="1600"/>
            </a:lvl1pPr>
          </a:lstStyle>
          <a:p>
            <a:r>
              <a:rPr lang="en-US"/>
              <a:t>Click icon to add picture</a:t>
            </a:r>
            <a:endParaRPr lang="nb-NO"/>
          </a:p>
        </p:txBody>
      </p:sp>
      <p:sp>
        <p:nvSpPr>
          <p:cNvPr id="10" name="Text Placeholder 16">
            <a:extLst>
              <a:ext uri="{FF2B5EF4-FFF2-40B4-BE49-F238E27FC236}">
                <a16:creationId xmlns:a16="http://schemas.microsoft.com/office/drawing/2014/main" id="{39E6BCE3-42C3-49A3-9FE1-9FBF75B62C82}"/>
              </a:ext>
            </a:extLst>
          </p:cNvPr>
          <p:cNvSpPr>
            <a:spLocks noGrp="1"/>
          </p:cNvSpPr>
          <p:nvPr>
            <p:ph type="body" sz="quarter" idx="15" hasCustomPrompt="1"/>
          </p:nvPr>
        </p:nvSpPr>
        <p:spPr>
          <a:xfrm>
            <a:off x="254737" y="1341685"/>
            <a:ext cx="3445393" cy="3581400"/>
          </a:xfrm>
          <a:prstGeom prst="rect">
            <a:avLst/>
          </a:prstGeom>
        </p:spPr>
        <p:txBody>
          <a:bodyPr/>
          <a:lstStyle>
            <a:lvl1pPr>
              <a:defRPr sz="2000">
                <a:latin typeface="DIN Next LT Pro Light" panose="020B0303020203050203" pitchFamily="34" charset="0"/>
              </a:defRPr>
            </a:lvl1pPr>
            <a:lvl3pPr marL="1257300" indent="-342900">
              <a:buFont typeface="Arial" panose="020B0604020202020204" pitchFamily="34" charset="0"/>
              <a:buChar char="•"/>
              <a:defRPr/>
            </a:lvl3pPr>
          </a:lstStyle>
          <a:p>
            <a:pPr lvl="0"/>
            <a:r>
              <a:rPr lang="en-US" err="1"/>
              <a:t>Bulletpoints</a:t>
            </a:r>
            <a:r>
              <a:rPr lang="en-US"/>
              <a:t> here</a:t>
            </a:r>
          </a:p>
        </p:txBody>
      </p:sp>
      <p:sp>
        <p:nvSpPr>
          <p:cNvPr id="5" name="Title 1">
            <a:extLst>
              <a:ext uri="{FF2B5EF4-FFF2-40B4-BE49-F238E27FC236}">
                <a16:creationId xmlns:a16="http://schemas.microsoft.com/office/drawing/2014/main" id="{A0D31DBB-D31B-0548-9564-A6CCF2311145}"/>
              </a:ext>
            </a:extLst>
          </p:cNvPr>
          <p:cNvSpPr>
            <a:spLocks noGrp="1"/>
          </p:cNvSpPr>
          <p:nvPr>
            <p:ph type="title" hasCustomPrompt="1"/>
          </p:nvPr>
        </p:nvSpPr>
        <p:spPr>
          <a:xfrm>
            <a:off x="254737" y="589280"/>
            <a:ext cx="3445393" cy="752405"/>
          </a:xfrm>
        </p:spPr>
        <p:txBody>
          <a:bodyPr/>
          <a:lstStyle>
            <a:lvl1pPr algn="l">
              <a:defRPr sz="2800">
                <a:solidFill>
                  <a:schemeClr val="tx1"/>
                </a:solidFill>
              </a:defRPr>
            </a:lvl1pPr>
          </a:lstStyle>
          <a:p>
            <a:r>
              <a:rPr lang="en-GB" dirty="0"/>
              <a:t>TITLE</a:t>
            </a:r>
            <a:endParaRPr lang="nb-NO" dirty="0"/>
          </a:p>
        </p:txBody>
      </p:sp>
    </p:spTree>
    <p:extLst>
      <p:ext uri="{BB962C8B-B14F-4D97-AF65-F5344CB8AC3E}">
        <p14:creationId xmlns:p14="http://schemas.microsoft.com/office/powerpoint/2010/main" val="293319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hoto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9811D2-8508-45EF-9F3F-E9BE758D1F0F}"/>
              </a:ext>
            </a:extLst>
          </p:cNvPr>
          <p:cNvSpPr/>
          <p:nvPr userDrawn="1"/>
        </p:nvSpPr>
        <p:spPr>
          <a:xfrm>
            <a:off x="0" y="3411872"/>
            <a:ext cx="4079332" cy="3455272"/>
          </a:xfrm>
          <a:prstGeom prst="rect">
            <a:avLst/>
          </a:prstGeom>
          <a:solidFill>
            <a:srgbClr val="5A005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5" name="Picture Placeholder 16">
            <a:extLst>
              <a:ext uri="{FF2B5EF4-FFF2-40B4-BE49-F238E27FC236}">
                <a16:creationId xmlns:a16="http://schemas.microsoft.com/office/drawing/2014/main" id="{28449D6E-7FC5-4F68-92A4-1A375ADDB9B2}"/>
              </a:ext>
            </a:extLst>
          </p:cNvPr>
          <p:cNvSpPr>
            <a:spLocks noGrp="1"/>
          </p:cNvSpPr>
          <p:nvPr>
            <p:ph type="pic" sz="quarter" idx="13"/>
          </p:nvPr>
        </p:nvSpPr>
        <p:spPr>
          <a:xfrm>
            <a:off x="-19050" y="0"/>
            <a:ext cx="4079032" cy="3411872"/>
          </a:xfrm>
          <a:prstGeom prst="rect">
            <a:avLst/>
          </a:prstGeom>
        </p:spPr>
        <p:txBody>
          <a:bodyPr/>
          <a:lstStyle>
            <a:lvl1pPr marL="0" indent="0">
              <a:buNone/>
              <a:defRPr sz="1600"/>
            </a:lvl1pPr>
          </a:lstStyle>
          <a:p>
            <a:r>
              <a:rPr lang="en-US"/>
              <a:t>Click icon to add picture</a:t>
            </a:r>
            <a:endParaRPr lang="nb-NO"/>
          </a:p>
        </p:txBody>
      </p:sp>
      <p:sp>
        <p:nvSpPr>
          <p:cNvPr id="6" name="Text Placeholder 16">
            <a:extLst>
              <a:ext uri="{FF2B5EF4-FFF2-40B4-BE49-F238E27FC236}">
                <a16:creationId xmlns:a16="http://schemas.microsoft.com/office/drawing/2014/main" id="{DF0A61D6-E5D6-46B5-AFDE-40F65D68CC02}"/>
              </a:ext>
            </a:extLst>
          </p:cNvPr>
          <p:cNvSpPr>
            <a:spLocks noGrp="1"/>
          </p:cNvSpPr>
          <p:nvPr>
            <p:ph type="body" sz="quarter" idx="15" hasCustomPrompt="1"/>
          </p:nvPr>
        </p:nvSpPr>
        <p:spPr>
          <a:xfrm>
            <a:off x="5124449" y="2606960"/>
            <a:ext cx="6715125" cy="3581400"/>
          </a:xfrm>
          <a:prstGeom prst="rect">
            <a:avLst/>
          </a:prstGeom>
        </p:spPr>
        <p:txBody>
          <a:bodyPr/>
          <a:lstStyle>
            <a:lvl1pPr>
              <a:defRPr sz="2000">
                <a:latin typeface="DIN Next LT Pro Light" panose="020B0303020203050203" pitchFamily="34" charset="0"/>
              </a:defRPr>
            </a:lvl1pPr>
            <a:lvl3pPr marL="1257300" indent="-342900">
              <a:buFont typeface="Arial" panose="020B0604020202020204" pitchFamily="34" charset="0"/>
              <a:buChar char="•"/>
              <a:defRPr/>
            </a:lvl3pPr>
          </a:lstStyle>
          <a:p>
            <a:pPr lvl="0"/>
            <a:r>
              <a:rPr lang="en-US" err="1"/>
              <a:t>Bulletpoints</a:t>
            </a:r>
            <a:r>
              <a:rPr lang="en-US"/>
              <a:t> here</a:t>
            </a:r>
          </a:p>
        </p:txBody>
      </p:sp>
      <p:sp>
        <p:nvSpPr>
          <p:cNvPr id="8" name="Title 1"/>
          <p:cNvSpPr>
            <a:spLocks noGrp="1"/>
          </p:cNvSpPr>
          <p:nvPr>
            <p:ph type="title" hasCustomPrompt="1"/>
          </p:nvPr>
        </p:nvSpPr>
        <p:spPr>
          <a:xfrm>
            <a:off x="5107671" y="848423"/>
            <a:ext cx="6731903" cy="1758537"/>
          </a:xfrm>
          <a:prstGeom prst="rect">
            <a:avLst/>
          </a:prstGeom>
        </p:spPr>
        <p:txBody>
          <a:bodyPr anchor="b"/>
          <a:lstStyle>
            <a:lvl1pPr>
              <a:defRPr lang="nb-NO" sz="2800" dirty="0">
                <a:latin typeface="DIN Next LT Pro Bold" panose="020B0803020203050203" pitchFamily="34" charset="0"/>
                <a:ea typeface="+mn-ea"/>
                <a:cs typeface="+mn-cs"/>
              </a:defRPr>
            </a:lvl1pPr>
          </a:lstStyle>
          <a:p>
            <a:pPr marL="0" lvl="0" indent="0">
              <a:spcBef>
                <a:spcPts val="1000"/>
              </a:spcBef>
              <a:buFont typeface="Arial" panose="020B0604020202020204" pitchFamily="34" charset="0"/>
            </a:pPr>
            <a:r>
              <a:rPr lang="en-US" dirty="0"/>
              <a:t>CLICK TO EDIT MASTER TITLE STYLE</a:t>
            </a:r>
            <a:endParaRPr lang="nb-NO" dirty="0"/>
          </a:p>
        </p:txBody>
      </p:sp>
    </p:spTree>
    <p:extLst>
      <p:ext uri="{BB962C8B-B14F-4D97-AF65-F5344CB8AC3E}">
        <p14:creationId xmlns:p14="http://schemas.microsoft.com/office/powerpoint/2010/main" val="2769802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21BA-4670-5544-8CB7-7707EDF30016}"/>
              </a:ext>
            </a:extLst>
          </p:cNvPr>
          <p:cNvSpPr>
            <a:spLocks noGrp="1"/>
          </p:cNvSpPr>
          <p:nvPr>
            <p:ph type="title"/>
          </p:nvPr>
        </p:nvSpPr>
        <p:spPr>
          <a:xfrm>
            <a:off x="838200" y="365125"/>
            <a:ext cx="10515600" cy="1325563"/>
          </a:xfrm>
          <a:prstGeom prst="rect">
            <a:avLst/>
          </a:prstGeom>
        </p:spPr>
        <p:txBody>
          <a:bodyPr anchor="ctr"/>
          <a:lstStyle/>
          <a:p>
            <a:pPr marL="0" lvl="0">
              <a:spcBef>
                <a:spcPts val="1000"/>
              </a:spcBef>
              <a:buFont typeface="Arial" panose="020B0604020202020204" pitchFamily="34" charset="0"/>
            </a:pPr>
            <a:r>
              <a:rPr lang="en-US"/>
              <a:t>Click to edit Master title style</a:t>
            </a:r>
            <a:endParaRPr lang="nb-NO" dirty="0"/>
          </a:p>
        </p:txBody>
      </p:sp>
      <p:pic>
        <p:nvPicPr>
          <p:cNvPr id="4" name="Picture 3">
            <a:extLst>
              <a:ext uri="{FF2B5EF4-FFF2-40B4-BE49-F238E27FC236}">
                <a16:creationId xmlns:a16="http://schemas.microsoft.com/office/drawing/2014/main" id="{E8B9FA80-5951-4125-88FB-2173C75C5168}"/>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9735693" y="6344293"/>
            <a:ext cx="1970532" cy="292440"/>
          </a:xfrm>
          <a:prstGeom prst="rect">
            <a:avLst/>
          </a:prstGeom>
        </p:spPr>
      </p:pic>
    </p:spTree>
    <p:extLst>
      <p:ext uri="{BB962C8B-B14F-4D97-AF65-F5344CB8AC3E}">
        <p14:creationId xmlns:p14="http://schemas.microsoft.com/office/powerpoint/2010/main" val="977145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79" r:id="rId4"/>
    <p:sldLayoutId id="2147483673" r:id="rId5"/>
    <p:sldLayoutId id="2147483667" r:id="rId6"/>
    <p:sldLayoutId id="2147483678" r:id="rId7"/>
    <p:sldLayoutId id="2147483677" r:id="rId8"/>
    <p:sldLayoutId id="2147483662" r:id="rId9"/>
    <p:sldLayoutId id="2147483672" r:id="rId10"/>
    <p:sldLayoutId id="2147483663" r:id="rId11"/>
    <p:sldLayoutId id="2147483664" r:id="rId12"/>
    <p:sldLayoutId id="2147483669" r:id="rId13"/>
    <p:sldLayoutId id="2147483665" r:id="rId14"/>
    <p:sldLayoutId id="2147483668" r:id="rId15"/>
    <p:sldLayoutId id="2147483674" r:id="rId16"/>
    <p:sldLayoutId id="2147483683" r:id="rId17"/>
    <p:sldLayoutId id="2147483651" r:id="rId18"/>
    <p:sldLayoutId id="2147483684" r:id="rId19"/>
    <p:sldLayoutId id="2147483652" r:id="rId20"/>
    <p:sldLayoutId id="2147483682" r:id="rId21"/>
    <p:sldLayoutId id="2147483681" r:id="rId22"/>
    <p:sldLayoutId id="2147483671" r:id="rId23"/>
    <p:sldLayoutId id="2147483680" r:id="rId24"/>
    <p:sldLayoutId id="2147483660" r:id="rId25"/>
    <p:sldLayoutId id="2147483661" r:id="rId26"/>
  </p:sldLayoutIdLst>
  <p:txStyles>
    <p:titleStyle>
      <a:lvl1pPr algn="l" defTabSz="914400" rtl="0" eaLnBrk="1" latinLnBrk="0" hangingPunct="1">
        <a:lnSpc>
          <a:spcPct val="90000"/>
        </a:lnSpc>
        <a:spcBef>
          <a:spcPct val="0"/>
        </a:spcBef>
        <a:buNone/>
        <a:defRPr lang="nb-NO" sz="4000" b="1" kern="1200" dirty="0" smtClean="0">
          <a:solidFill>
            <a:schemeClr val="tx1"/>
          </a:solidFill>
          <a:latin typeface="DIN Next LT Pro Bold" panose="020B0803020203050203" pitchFamily="34" charset="0"/>
          <a:ea typeface="Verdana" panose="020B0604030504040204" pitchFamily="34" charset="0"/>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AE321A5-DECE-B8B3-C873-3D2FBEE9DAC1}"/>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13" b="7813"/>
          <a:stretch>
            <a:fillRect/>
          </a:stretch>
        </p:blipFill>
        <p:spPr>
          <a:xfrm>
            <a:off x="2470246" y="0"/>
            <a:ext cx="12192000" cy="6858000"/>
          </a:xfrm>
          <a:prstGeom prst="rect">
            <a:avLst/>
          </a:prstGeom>
        </p:spPr>
      </p:pic>
      <p:pic>
        <p:nvPicPr>
          <p:cNvPr id="10" name="Picture 9">
            <a:extLst>
              <a:ext uri="{FF2B5EF4-FFF2-40B4-BE49-F238E27FC236}">
                <a16:creationId xmlns:a16="http://schemas.microsoft.com/office/drawing/2014/main" id="{9AB37006-3031-3A45-6501-598868EDE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8235" y="0"/>
            <a:ext cx="2238235" cy="2238235"/>
          </a:xfrm>
          <a:prstGeom prst="rect">
            <a:avLst/>
          </a:prstGeom>
        </p:spPr>
      </p:pic>
      <p:pic>
        <p:nvPicPr>
          <p:cNvPr id="16" name="Picture 15">
            <a:extLst>
              <a:ext uri="{FF2B5EF4-FFF2-40B4-BE49-F238E27FC236}">
                <a16:creationId xmlns:a16="http://schemas.microsoft.com/office/drawing/2014/main" id="{76A34FAD-834B-55BD-7978-7E8B48C9AB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flipV="1">
            <a:off x="-2238234" y="4510582"/>
            <a:ext cx="2238234" cy="2238234"/>
          </a:xfrm>
          <a:prstGeom prst="rect">
            <a:avLst/>
          </a:prstGeom>
        </p:spPr>
      </p:pic>
      <p:pic>
        <p:nvPicPr>
          <p:cNvPr id="20" name="Picture 19">
            <a:extLst>
              <a:ext uri="{FF2B5EF4-FFF2-40B4-BE49-F238E27FC236}">
                <a16:creationId xmlns:a16="http://schemas.microsoft.com/office/drawing/2014/main" id="{2F1F493E-8380-2831-2601-28A6533E38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93946" y="2460544"/>
            <a:ext cx="1022611" cy="1510955"/>
          </a:xfrm>
          <a:prstGeom prst="rect">
            <a:avLst/>
          </a:prstGeom>
        </p:spPr>
      </p:pic>
    </p:spTree>
    <p:extLst>
      <p:ext uri="{BB962C8B-B14F-4D97-AF65-F5344CB8AC3E}">
        <p14:creationId xmlns:p14="http://schemas.microsoft.com/office/powerpoint/2010/main" val="117292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125E-6 -4.44444E-6 L 0.19037 -4.44444E-6 " pathEditMode="relative" rAng="0" ptsTypes="AA">
                                      <p:cBhvr>
                                        <p:cTn id="6" dur="2000" fill="hold"/>
                                        <p:tgtEl>
                                          <p:spTgt spid="10"/>
                                        </p:tgtEl>
                                        <p:attrNameLst>
                                          <p:attrName>ppt_x</p:attrName>
                                          <p:attrName>ppt_y</p:attrName>
                                        </p:attrNameLst>
                                      </p:cBhvr>
                                      <p:rCtr x="9518" y="0"/>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1.04167E-6 -1.48148E-6 L 0.1862 -1.48148E-6 " pathEditMode="relative" rAng="0" ptsTypes="AA">
                                      <p:cBhvr>
                                        <p:cTn id="10" dur="2000" fill="hold"/>
                                        <p:tgtEl>
                                          <p:spTgt spid="20"/>
                                        </p:tgtEl>
                                        <p:attrNameLst>
                                          <p:attrName>ppt_x</p:attrName>
                                          <p:attrName>ppt_y</p:attrName>
                                        </p:attrNameLst>
                                      </p:cBhvr>
                                      <p:rCtr x="9310" y="0"/>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3.125E-6 -3.33333E-6 L 0.19479 -3.33333E-6 " pathEditMode="relative" rAng="0" ptsTypes="AA">
                                      <p:cBhvr>
                                        <p:cTn id="14" dur="2000" fill="hold"/>
                                        <p:tgtEl>
                                          <p:spTgt spid="16"/>
                                        </p:tgtEl>
                                        <p:attrNameLst>
                                          <p:attrName>ppt_x</p:attrName>
                                          <p:attrName>ppt_y</p:attrName>
                                        </p:attrNameLst>
                                      </p:cBhvr>
                                      <p:rCtr x="974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CA color">
      <a:dk1>
        <a:sysClr val="windowText" lastClr="000000"/>
      </a:dk1>
      <a:lt1>
        <a:srgbClr val="FFFFFF"/>
      </a:lt1>
      <a:dk2>
        <a:srgbClr val="5A0058"/>
      </a:dk2>
      <a:lt2>
        <a:srgbClr val="2CBDB9"/>
      </a:lt2>
      <a:accent1>
        <a:srgbClr val="5A0058"/>
      </a:accent1>
      <a:accent2>
        <a:srgbClr val="2CBDB9"/>
      </a:accent2>
      <a:accent3>
        <a:srgbClr val="F8D8A6"/>
      </a:accent3>
      <a:accent4>
        <a:srgbClr val="7DCDCB"/>
      </a:accent4>
      <a:accent5>
        <a:srgbClr val="C6E7E6"/>
      </a:accent5>
      <a:accent6>
        <a:srgbClr val="FBEDD7"/>
      </a:accent6>
      <a:hlink>
        <a:srgbClr val="D8D9D9"/>
      </a:hlink>
      <a:folHlink>
        <a:srgbClr val="E0E0DF"/>
      </a:folHlink>
    </a:clrScheme>
    <a:fontScheme name="Custom Verdana">
      <a:majorFont>
        <a:latin typeface="Calibri Light"/>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A PPT template 2019 V2_ENG" id="{F778C042-658A-4122-AC08-393C3EDA1196}" vid="{98AF0561-178D-488D-B561-E9A446B685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EF99EB65734C4FBF5B155283552966" ma:contentTypeVersion="6" ma:contentTypeDescription="Create a new document." ma:contentTypeScope="" ma:versionID="5545fd05c2152ad1abc1e9d98672d297">
  <xsd:schema xmlns:xsd="http://www.w3.org/2001/XMLSchema" xmlns:xs="http://www.w3.org/2001/XMLSchema" xmlns:p="http://schemas.microsoft.com/office/2006/metadata/properties" xmlns:ns2="1280853c-543e-42b8-bbca-41b82b727e47" xmlns:ns3="1b4315c1-42b7-4a7d-8b9f-ec1b95ba4997" targetNamespace="http://schemas.microsoft.com/office/2006/metadata/properties" ma:root="true" ma:fieldsID="975a5f3c41e8b085ecf637dd4bb4f21b" ns2:_="" ns3:_="">
    <xsd:import namespace="1280853c-543e-42b8-bbca-41b82b727e47"/>
    <xsd:import namespace="1b4315c1-42b7-4a7d-8b9f-ec1b95ba499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0853c-543e-42b8-bbca-41b82b727e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b4315c1-42b7-4a7d-8b9f-ec1b95ba499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7E4DF2-CE66-4F45-99B2-6040475A257A}">
  <ds:schemaRefs>
    <ds:schemaRef ds:uri="http://purl.org/dc/elements/1.1/"/>
    <ds:schemaRef ds:uri="1b4315c1-42b7-4a7d-8b9f-ec1b95ba4997"/>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1280853c-543e-42b8-bbca-41b82b727e47"/>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549582FA-E907-48D0-B883-B6BDFC2F8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0853c-543e-42b8-bbca-41b82b727e47"/>
    <ds:schemaRef ds:uri="1b4315c1-42b7-4a7d-8b9f-ec1b95ba49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90203E-E7DB-432C-85A3-69B6A8AC3F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NCA PPT template 2019_ENG</Template>
  <TotalTime>214</TotalTime>
  <Words>234</Words>
  <Application>Microsoft Office PowerPoint</Application>
  <PresentationFormat>Widescreen</PresentationFormat>
  <Paragraphs>14</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DIN Next LT Pro</vt:lpstr>
      <vt:lpstr>DIN Next LT Pro Bold</vt:lpstr>
      <vt:lpstr>DIN Next LT Pro Light</vt:lpstr>
      <vt:lpstr>Verdana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Liholt</dc:creator>
  <cp:lastModifiedBy>Maria Liholt</cp:lastModifiedBy>
  <cp:revision>1</cp:revision>
  <dcterms:created xsi:type="dcterms:W3CDTF">2026-03-06T08:34:12Z</dcterms:created>
  <dcterms:modified xsi:type="dcterms:W3CDTF">2026-03-06T12:08:35Z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0x010100C4EF99EB65734C4FBF5B155283552966</vt:lpwstr>
  </property>
</Properties>
</file>